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6646B0-CCCC-42E5-9388-4225B6F820FD}" v="896" dt="2024-11-16T05:17:23.25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12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Laine" userId="a6290c539ce188df" providerId="LiveId" clId="{626646B0-CCCC-42E5-9388-4225B6F820FD}"/>
    <pc:docChg chg="undo redo custSel modSld">
      <pc:chgData name="Paul Laine" userId="a6290c539ce188df" providerId="LiveId" clId="{626646B0-CCCC-42E5-9388-4225B6F820FD}" dt="2024-11-16T05:30:33.206" v="5383" actId="20577"/>
      <pc:docMkLst>
        <pc:docMk/>
      </pc:docMkLst>
      <pc:sldChg chg="modSp mod">
        <pc:chgData name="Paul Laine" userId="a6290c539ce188df" providerId="LiveId" clId="{626646B0-CCCC-42E5-9388-4225B6F820FD}" dt="2024-11-15T16:13:56.727" v="154" actId="27636"/>
        <pc:sldMkLst>
          <pc:docMk/>
          <pc:sldMk cId="1553432724" sldId="262"/>
        </pc:sldMkLst>
        <pc:spChg chg="mod">
          <ac:chgData name="Paul Laine" userId="a6290c539ce188df" providerId="LiveId" clId="{626646B0-CCCC-42E5-9388-4225B6F820FD}" dt="2024-11-15T16:13:56.727" v="154" actId="27636"/>
          <ac:spMkLst>
            <pc:docMk/>
            <pc:sldMk cId="1553432724" sldId="262"/>
            <ac:spMk id="7" creationId="{0BFEC426-B615-E549-83E5-140FD588BC64}"/>
          </ac:spMkLst>
        </pc:spChg>
      </pc:sldChg>
      <pc:sldChg chg="modSp mod">
        <pc:chgData name="Paul Laine" userId="a6290c539ce188df" providerId="LiveId" clId="{626646B0-CCCC-42E5-9388-4225B6F820FD}" dt="2024-11-15T16:17:10.776" v="156" actId="20577"/>
        <pc:sldMkLst>
          <pc:docMk/>
          <pc:sldMk cId="3288665831" sldId="263"/>
        </pc:sldMkLst>
        <pc:spChg chg="mod">
          <ac:chgData name="Paul Laine" userId="a6290c539ce188df" providerId="LiveId" clId="{626646B0-CCCC-42E5-9388-4225B6F820FD}" dt="2024-11-15T16:17:10.776" v="156" actId="20577"/>
          <ac:spMkLst>
            <pc:docMk/>
            <pc:sldMk cId="3288665831" sldId="263"/>
            <ac:spMk id="5" creationId="{1B07C49E-AFFC-EC46-8930-E4D428F5F943}"/>
          </ac:spMkLst>
        </pc:spChg>
      </pc:sldChg>
      <pc:sldChg chg="addSp modSp mod">
        <pc:chgData name="Paul Laine" userId="a6290c539ce188df" providerId="LiveId" clId="{626646B0-CCCC-42E5-9388-4225B6F820FD}" dt="2024-11-15T22:40:55.436" v="876" actId="478"/>
        <pc:sldMkLst>
          <pc:docMk/>
          <pc:sldMk cId="2987552906" sldId="264"/>
        </pc:sldMkLst>
        <pc:spChg chg="add">
          <ac:chgData name="Paul Laine" userId="a6290c539ce188df" providerId="LiveId" clId="{626646B0-CCCC-42E5-9388-4225B6F820FD}" dt="2024-11-15T22:33:13.879" v="324"/>
          <ac:spMkLst>
            <pc:docMk/>
            <pc:sldMk cId="2987552906" sldId="264"/>
            <ac:spMk id="2" creationId="{DD70046C-142B-2C3F-7ECE-44EA0D3AB5B3}"/>
          </ac:spMkLst>
        </pc:spChg>
        <pc:spChg chg="add">
          <ac:chgData name="Paul Laine" userId="a6290c539ce188df" providerId="LiveId" clId="{626646B0-CCCC-42E5-9388-4225B6F820FD}" dt="2024-11-15T22:33:20.936" v="329"/>
          <ac:spMkLst>
            <pc:docMk/>
            <pc:sldMk cId="2987552906" sldId="264"/>
            <ac:spMk id="3" creationId="{83B3D919-CFFE-7F24-F1FD-EA93BBBD594A}"/>
          </ac:spMkLst>
        </pc:spChg>
        <pc:spChg chg="mod">
          <ac:chgData name="Paul Laine" userId="a6290c539ce188df" providerId="LiveId" clId="{626646B0-CCCC-42E5-9388-4225B6F820FD}" dt="2024-11-15T22:38:26.732" v="853" actId="1076"/>
          <ac:spMkLst>
            <pc:docMk/>
            <pc:sldMk cId="2987552906" sldId="264"/>
            <ac:spMk id="5" creationId="{1B07C49E-AFFC-EC46-8930-E4D428F5F943}"/>
          </ac:spMkLst>
        </pc:spChg>
        <pc:spChg chg="add">
          <ac:chgData name="Paul Laine" userId="a6290c539ce188df" providerId="LiveId" clId="{626646B0-CCCC-42E5-9388-4225B6F820FD}" dt="2024-11-15T22:33:34.477" v="334"/>
          <ac:spMkLst>
            <pc:docMk/>
            <pc:sldMk cId="2987552906" sldId="264"/>
            <ac:spMk id="6" creationId="{3442D800-2957-C713-1702-785CB05CD33A}"/>
          </ac:spMkLst>
        </pc:spChg>
        <pc:graphicFrameChg chg="add mod modGraphic">
          <ac:chgData name="Paul Laine" userId="a6290c539ce188df" providerId="LiveId" clId="{626646B0-CCCC-42E5-9388-4225B6F820FD}" dt="2024-11-15T22:40:55.436" v="876" actId="478"/>
          <ac:graphicFrameMkLst>
            <pc:docMk/>
            <pc:sldMk cId="2987552906" sldId="264"/>
            <ac:graphicFrameMk id="7" creationId="{12EC2FBB-B5A5-7ECB-B660-761F6511E363}"/>
          </ac:graphicFrameMkLst>
        </pc:graphicFrameChg>
      </pc:sldChg>
      <pc:sldChg chg="addSp modSp mod">
        <pc:chgData name="Paul Laine" userId="a6290c539ce188df" providerId="LiveId" clId="{626646B0-CCCC-42E5-9388-4225B6F820FD}" dt="2024-11-15T23:22:13.584" v="1721" actId="1076"/>
        <pc:sldMkLst>
          <pc:docMk/>
          <pc:sldMk cId="1578726356" sldId="265"/>
        </pc:sldMkLst>
        <pc:spChg chg="add mod">
          <ac:chgData name="Paul Laine" userId="a6290c539ce188df" providerId="LiveId" clId="{626646B0-CCCC-42E5-9388-4225B6F820FD}" dt="2024-11-15T23:22:13.584" v="1721" actId="1076"/>
          <ac:spMkLst>
            <pc:docMk/>
            <pc:sldMk cId="1578726356" sldId="265"/>
            <ac:spMk id="2" creationId="{7A9FAC71-42CF-4856-25C7-67FB44ED3693}"/>
          </ac:spMkLst>
        </pc:spChg>
        <pc:spChg chg="mod">
          <ac:chgData name="Paul Laine" userId="a6290c539ce188df" providerId="LiveId" clId="{626646B0-CCCC-42E5-9388-4225B6F820FD}" dt="2024-11-15T23:21:34.542" v="1711" actId="403"/>
          <ac:spMkLst>
            <pc:docMk/>
            <pc:sldMk cId="1578726356" sldId="265"/>
            <ac:spMk id="5" creationId="{1B07C49E-AFFC-EC46-8930-E4D428F5F943}"/>
          </ac:spMkLst>
        </pc:spChg>
      </pc:sldChg>
      <pc:sldChg chg="addSp delSp modSp mod">
        <pc:chgData name="Paul Laine" userId="a6290c539ce188df" providerId="LiveId" clId="{626646B0-CCCC-42E5-9388-4225B6F820FD}" dt="2024-11-15T23:11:33.039" v="1615"/>
        <pc:sldMkLst>
          <pc:docMk/>
          <pc:sldMk cId="779971636" sldId="266"/>
        </pc:sldMkLst>
        <pc:spChg chg="mod">
          <ac:chgData name="Paul Laine" userId="a6290c539ce188df" providerId="LiveId" clId="{626646B0-CCCC-42E5-9388-4225B6F820FD}" dt="2024-11-15T22:58:47.736" v="907" actId="20577"/>
          <ac:spMkLst>
            <pc:docMk/>
            <pc:sldMk cId="779971636" sldId="266"/>
            <ac:spMk id="5" creationId="{1B07C49E-AFFC-EC46-8930-E4D428F5F943}"/>
          </ac:spMkLst>
        </pc:spChg>
        <pc:graphicFrameChg chg="add del mod modGraphic">
          <ac:chgData name="Paul Laine" userId="a6290c539ce188df" providerId="LiveId" clId="{626646B0-CCCC-42E5-9388-4225B6F820FD}" dt="2024-11-15T23:01:57.052" v="980" actId="478"/>
          <ac:graphicFrameMkLst>
            <pc:docMk/>
            <pc:sldMk cId="779971636" sldId="266"/>
            <ac:graphicFrameMk id="2" creationId="{CD6C2F54-1107-9495-1552-6C2DF55AE27F}"/>
          </ac:graphicFrameMkLst>
        </pc:graphicFrameChg>
        <pc:graphicFrameChg chg="add mod modGraphic">
          <ac:chgData name="Paul Laine" userId="a6290c539ce188df" providerId="LiveId" clId="{626646B0-CCCC-42E5-9388-4225B6F820FD}" dt="2024-11-15T23:11:33.039" v="1615"/>
          <ac:graphicFrameMkLst>
            <pc:docMk/>
            <pc:sldMk cId="779971636" sldId="266"/>
            <ac:graphicFrameMk id="6" creationId="{973C6386-31E1-17F2-0E79-A314B525BC6A}"/>
          </ac:graphicFrameMkLst>
        </pc:graphicFrameChg>
      </pc:sldChg>
      <pc:sldChg chg="addSp modSp mod setBg">
        <pc:chgData name="Paul Laine" userId="a6290c539ce188df" providerId="LiveId" clId="{626646B0-CCCC-42E5-9388-4225B6F820FD}" dt="2024-11-16T02:03:08.607" v="2977" actId="20577"/>
        <pc:sldMkLst>
          <pc:docMk/>
          <pc:sldMk cId="3865605948" sldId="269"/>
        </pc:sldMkLst>
        <pc:spChg chg="mod ord">
          <ac:chgData name="Paul Laine" userId="a6290c539ce188df" providerId="LiveId" clId="{626646B0-CCCC-42E5-9388-4225B6F820FD}" dt="2024-11-16T02:03:08.607" v="2977" actId="20577"/>
          <ac:spMkLst>
            <pc:docMk/>
            <pc:sldMk cId="3865605948" sldId="269"/>
            <ac:spMk id="3" creationId="{373827F3-F386-AA4E-80ED-D86DEF8C158D}"/>
          </ac:spMkLst>
        </pc:spChg>
        <pc:spChg chg="mod">
          <ac:chgData name="Paul Laine" userId="a6290c539ce188df" providerId="LiveId" clId="{626646B0-CCCC-42E5-9388-4225B6F820FD}" dt="2024-11-16T01:54:26.414" v="2738" actId="26606"/>
          <ac:spMkLst>
            <pc:docMk/>
            <pc:sldMk cId="3865605948" sldId="269"/>
            <ac:spMk id="4" creationId="{54F4FCC5-6E7E-4FF0-BE45-680EEC392C9F}"/>
          </ac:spMkLst>
        </pc:spChg>
        <pc:spChg chg="mod ord">
          <ac:chgData name="Paul Laine" userId="a6290c539ce188df" providerId="LiveId" clId="{626646B0-CCCC-42E5-9388-4225B6F820FD}" dt="2024-11-16T01:54:26.414" v="2738" actId="26606"/>
          <ac:spMkLst>
            <pc:docMk/>
            <pc:sldMk cId="3865605948" sldId="269"/>
            <ac:spMk id="5" creationId="{31BF7889-073A-E045-A3F2-45D63BD0FDC0}"/>
          </ac:spMkLst>
        </pc:spChg>
        <pc:picChg chg="add mod">
          <ac:chgData name="Paul Laine" userId="a6290c539ce188df" providerId="LiveId" clId="{626646B0-CCCC-42E5-9388-4225B6F820FD}" dt="2024-11-16T01:54:40.485" v="2741" actId="1076"/>
          <ac:picMkLst>
            <pc:docMk/>
            <pc:sldMk cId="3865605948" sldId="269"/>
            <ac:picMk id="6" creationId="{6DB43F27-51C7-7050-E97D-909300C1271C}"/>
          </ac:picMkLst>
        </pc:picChg>
      </pc:sldChg>
      <pc:sldChg chg="addSp delSp modSp mod">
        <pc:chgData name="Paul Laine" userId="a6290c539ce188df" providerId="LiveId" clId="{626646B0-CCCC-42E5-9388-4225B6F820FD}" dt="2024-11-16T02:21:27.454" v="3875" actId="20577"/>
        <pc:sldMkLst>
          <pc:docMk/>
          <pc:sldMk cId="2727850971" sldId="270"/>
        </pc:sldMkLst>
        <pc:spChg chg="add mod">
          <ac:chgData name="Paul Laine" userId="a6290c539ce188df" providerId="LiveId" clId="{626646B0-CCCC-42E5-9388-4225B6F820FD}" dt="2024-11-16T02:14:58.366" v="3603" actId="21"/>
          <ac:spMkLst>
            <pc:docMk/>
            <pc:sldMk cId="2727850971" sldId="270"/>
            <ac:spMk id="2" creationId="{2BB73CFA-75E4-6930-153D-8D38A6B24BED}"/>
          </ac:spMkLst>
        </pc:spChg>
        <pc:spChg chg="mod">
          <ac:chgData name="Paul Laine" userId="a6290c539ce188df" providerId="LiveId" clId="{626646B0-CCCC-42E5-9388-4225B6F820FD}" dt="2024-11-16T02:18:57.883" v="3714" actId="27636"/>
          <ac:spMkLst>
            <pc:docMk/>
            <pc:sldMk cId="2727850971" sldId="270"/>
            <ac:spMk id="5" creationId="{1B07C49E-AFFC-EC46-8930-E4D428F5F943}"/>
          </ac:spMkLst>
        </pc:spChg>
        <pc:spChg chg="add mod">
          <ac:chgData name="Paul Laine" userId="a6290c539ce188df" providerId="LiveId" clId="{626646B0-CCCC-42E5-9388-4225B6F820FD}" dt="2024-11-16T02:16:11.925" v="3610" actId="21"/>
          <ac:spMkLst>
            <pc:docMk/>
            <pc:sldMk cId="2727850971" sldId="270"/>
            <ac:spMk id="6" creationId="{9EA5CEB0-2B4E-2E75-2520-ACC43D94FC46}"/>
          </ac:spMkLst>
        </pc:spChg>
        <pc:spChg chg="add del mod">
          <ac:chgData name="Paul Laine" userId="a6290c539ce188df" providerId="LiveId" clId="{626646B0-CCCC-42E5-9388-4225B6F820FD}" dt="2024-11-16T02:19:11.014" v="3718"/>
          <ac:spMkLst>
            <pc:docMk/>
            <pc:sldMk cId="2727850971" sldId="270"/>
            <ac:spMk id="7" creationId="{6A54557F-FA6F-1DBF-2E48-15565067C3F9}"/>
          </ac:spMkLst>
        </pc:spChg>
        <pc:spChg chg="add mod">
          <ac:chgData name="Paul Laine" userId="a6290c539ce188df" providerId="LiveId" clId="{626646B0-CCCC-42E5-9388-4225B6F820FD}" dt="2024-11-16T02:21:19.157" v="3873" actId="1076"/>
          <ac:spMkLst>
            <pc:docMk/>
            <pc:sldMk cId="2727850971" sldId="270"/>
            <ac:spMk id="8" creationId="{1816CA09-F03B-B7B5-D9B4-263B2747CAEA}"/>
          </ac:spMkLst>
        </pc:spChg>
        <pc:spChg chg="add mod">
          <ac:chgData name="Paul Laine" userId="a6290c539ce188df" providerId="LiveId" clId="{626646B0-CCCC-42E5-9388-4225B6F820FD}" dt="2024-11-16T02:21:27.454" v="3875" actId="20577"/>
          <ac:spMkLst>
            <pc:docMk/>
            <pc:sldMk cId="2727850971" sldId="270"/>
            <ac:spMk id="9" creationId="{FD00DABF-BBF9-264F-7104-3241E262C507}"/>
          </ac:spMkLst>
        </pc:spChg>
      </pc:sldChg>
      <pc:sldChg chg="modSp mod">
        <pc:chgData name="Paul Laine" userId="a6290c539ce188df" providerId="LiveId" clId="{626646B0-CCCC-42E5-9388-4225B6F820FD}" dt="2024-11-16T05:30:33.206" v="5383" actId="20577"/>
        <pc:sldMkLst>
          <pc:docMk/>
          <pc:sldMk cId="1630123617" sldId="274"/>
        </pc:sldMkLst>
        <pc:spChg chg="mod">
          <ac:chgData name="Paul Laine" userId="a6290c539ce188df" providerId="LiveId" clId="{626646B0-CCCC-42E5-9388-4225B6F820FD}" dt="2024-11-16T05:30:33.206" v="5383" actId="20577"/>
          <ac:spMkLst>
            <pc:docMk/>
            <pc:sldMk cId="1630123617" sldId="274"/>
            <ac:spMk id="5" creationId="{28684E62-A9F8-4E7A-AB01-78893062A1B4}"/>
          </ac:spMkLst>
        </pc:spChg>
      </pc:sldChg>
      <pc:sldChg chg="addSp modSp mod">
        <pc:chgData name="Paul Laine" userId="a6290c539ce188df" providerId="LiveId" clId="{626646B0-CCCC-42E5-9388-4225B6F820FD}" dt="2024-11-16T04:06:10.196" v="4305" actId="1076"/>
        <pc:sldMkLst>
          <pc:docMk/>
          <pc:sldMk cId="3410008520" sldId="275"/>
        </pc:sldMkLst>
        <pc:spChg chg="add mod">
          <ac:chgData name="Paul Laine" userId="a6290c539ce188df" providerId="LiveId" clId="{626646B0-CCCC-42E5-9388-4225B6F820FD}" dt="2024-11-16T04:06:10.196" v="4305" actId="1076"/>
          <ac:spMkLst>
            <pc:docMk/>
            <pc:sldMk cId="3410008520" sldId="275"/>
            <ac:spMk id="2" creationId="{840BBFD1-BC22-F154-67D6-FE6F32DD5AE4}"/>
          </ac:spMkLst>
        </pc:spChg>
        <pc:spChg chg="mod">
          <ac:chgData name="Paul Laine" userId="a6290c539ce188df" providerId="LiveId" clId="{626646B0-CCCC-42E5-9388-4225B6F820FD}" dt="2024-11-16T04:05:48.044" v="4300" actId="14100"/>
          <ac:spMkLst>
            <pc:docMk/>
            <pc:sldMk cId="3410008520" sldId="275"/>
            <ac:spMk id="5" creationId="{28684E62-A9F8-4E7A-AB01-78893062A1B4}"/>
          </ac:spMkLst>
        </pc:spChg>
      </pc:sldChg>
      <pc:sldChg chg="modSp mod">
        <pc:chgData name="Paul Laine" userId="a6290c539ce188df" providerId="LiveId" clId="{626646B0-CCCC-42E5-9388-4225B6F820FD}" dt="2024-11-15T23:40:36.921" v="2099" actId="20577"/>
        <pc:sldMkLst>
          <pc:docMk/>
          <pc:sldMk cId="148114319" sldId="276"/>
        </pc:sldMkLst>
        <pc:spChg chg="mod">
          <ac:chgData name="Paul Laine" userId="a6290c539ce188df" providerId="LiveId" clId="{626646B0-CCCC-42E5-9388-4225B6F820FD}" dt="2024-11-15T23:40:36.921" v="2099" actId="20577"/>
          <ac:spMkLst>
            <pc:docMk/>
            <pc:sldMk cId="148114319" sldId="276"/>
            <ac:spMk id="5" creationId="{1B07C49E-AFFC-EC46-8930-E4D428F5F943}"/>
          </ac:spMkLst>
        </pc:spChg>
      </pc:sldChg>
      <pc:sldChg chg="addSp delSp modSp mod">
        <pc:chgData name="Paul Laine" userId="a6290c539ce188df" providerId="LiveId" clId="{626646B0-CCCC-42E5-9388-4225B6F820FD}" dt="2024-11-16T01:46:21.682" v="2728" actId="33524"/>
        <pc:sldMkLst>
          <pc:docMk/>
          <pc:sldMk cId="321008965" sldId="277"/>
        </pc:sldMkLst>
        <pc:spChg chg="mod">
          <ac:chgData name="Paul Laine" userId="a6290c539ce188df" providerId="LiveId" clId="{626646B0-CCCC-42E5-9388-4225B6F820FD}" dt="2024-11-16T01:46:21.682" v="2728" actId="33524"/>
          <ac:spMkLst>
            <pc:docMk/>
            <pc:sldMk cId="321008965" sldId="277"/>
            <ac:spMk id="8" creationId="{C7B9C153-C85C-3240-8E7E-523FBC004564}"/>
          </ac:spMkLst>
        </pc:spChg>
        <pc:graphicFrameChg chg="add mod modGraphic">
          <ac:chgData name="Paul Laine" userId="a6290c539ce188df" providerId="LiveId" clId="{626646B0-CCCC-42E5-9388-4225B6F820FD}" dt="2024-11-16T01:46:00.512" v="2724" actId="14100"/>
          <ac:graphicFrameMkLst>
            <pc:docMk/>
            <pc:sldMk cId="321008965" sldId="277"/>
            <ac:graphicFrameMk id="2" creationId="{A90A6AFF-9323-9710-FD31-BC2558B80233}"/>
          </ac:graphicFrameMkLst>
        </pc:graphicFrameChg>
        <pc:picChg chg="add del mod">
          <ac:chgData name="Paul Laine" userId="a6290c539ce188df" providerId="LiveId" clId="{626646B0-CCCC-42E5-9388-4225B6F820FD}" dt="2024-11-16T01:38:57.756" v="2695" actId="478"/>
          <ac:picMkLst>
            <pc:docMk/>
            <pc:sldMk cId="321008965" sldId="277"/>
            <ac:picMk id="5" creationId="{BCE7E69E-76CA-9167-49B0-33096E8CCE0A}"/>
          </ac:picMkLst>
        </pc:picChg>
        <pc:picChg chg="add mod">
          <ac:chgData name="Paul Laine" userId="a6290c539ce188df" providerId="LiveId" clId="{626646B0-CCCC-42E5-9388-4225B6F820FD}" dt="2024-11-16T01:46:04.664" v="2725" actId="1076"/>
          <ac:picMkLst>
            <pc:docMk/>
            <pc:sldMk cId="321008965" sldId="277"/>
            <ac:picMk id="9" creationId="{0255230E-E99D-B32C-97FC-9BA7FCD2506A}"/>
          </ac:picMkLst>
        </pc:picChg>
      </pc:sldChg>
      <pc:sldChg chg="addSp delSp modSp mod">
        <pc:chgData name="Paul Laine" userId="a6290c539ce188df" providerId="LiveId" clId="{626646B0-CCCC-42E5-9388-4225B6F820FD}" dt="2024-11-16T05:19:59.779" v="5085" actId="20577"/>
        <pc:sldMkLst>
          <pc:docMk/>
          <pc:sldMk cId="2459446073" sldId="289"/>
        </pc:sldMkLst>
        <pc:spChg chg="del">
          <ac:chgData name="Paul Laine" userId="a6290c539ce188df" providerId="LiveId" clId="{626646B0-CCCC-42E5-9388-4225B6F820FD}" dt="2024-11-16T03:28:37.237" v="4245" actId="478"/>
          <ac:spMkLst>
            <pc:docMk/>
            <pc:sldMk cId="2459446073" sldId="289"/>
            <ac:spMk id="5" creationId="{1B07C49E-AFFC-EC46-8930-E4D428F5F943}"/>
          </ac:spMkLst>
        </pc:spChg>
        <pc:spChg chg="add mod">
          <ac:chgData name="Paul Laine" userId="a6290c539ce188df" providerId="LiveId" clId="{626646B0-CCCC-42E5-9388-4225B6F820FD}" dt="2024-11-16T05:19:59.779" v="5085" actId="20577"/>
          <ac:spMkLst>
            <pc:docMk/>
            <pc:sldMk cId="2459446073" sldId="289"/>
            <ac:spMk id="8" creationId="{93B28EE6-7CA4-E149-BD1B-8732928C869A}"/>
          </ac:spMkLst>
        </pc:spChg>
        <pc:picChg chg="add mod">
          <ac:chgData name="Paul Laine" userId="a6290c539ce188df" providerId="LiveId" clId="{626646B0-CCCC-42E5-9388-4225B6F820FD}" dt="2024-11-16T03:28:51.630" v="4252" actId="14100"/>
          <ac:picMkLst>
            <pc:docMk/>
            <pc:sldMk cId="2459446073" sldId="289"/>
            <ac:picMk id="3" creationId="{AA748DA8-9470-FC21-242B-28A7BED9B5A2}"/>
          </ac:picMkLst>
        </pc:picChg>
        <pc:picChg chg="add mod">
          <ac:chgData name="Paul Laine" userId="a6290c539ce188df" providerId="LiveId" clId="{626646B0-CCCC-42E5-9388-4225B6F820FD}" dt="2024-11-16T03:29:06.654" v="4258" actId="14100"/>
          <ac:picMkLst>
            <pc:docMk/>
            <pc:sldMk cId="2459446073" sldId="289"/>
            <ac:picMk id="7" creationId="{3A09CB1C-2960-E13F-6D88-7A7F08AC36FF}"/>
          </ac:picMkLst>
        </pc:picChg>
      </pc:sldChg>
      <pc:sldChg chg="addSp modSp mod">
        <pc:chgData name="Paul Laine" userId="a6290c539ce188df" providerId="LiveId" clId="{626646B0-CCCC-42E5-9388-4225B6F820FD}" dt="2024-11-16T01:25:29.677" v="2621" actId="13782"/>
        <pc:sldMkLst>
          <pc:docMk/>
          <pc:sldMk cId="1813711241" sldId="293"/>
        </pc:sldMkLst>
        <pc:spChg chg="mod">
          <ac:chgData name="Paul Laine" userId="a6290c539ce188df" providerId="LiveId" clId="{626646B0-CCCC-42E5-9388-4225B6F820FD}" dt="2024-11-16T01:20:37.452" v="2572" actId="1076"/>
          <ac:spMkLst>
            <pc:docMk/>
            <pc:sldMk cId="1813711241" sldId="293"/>
            <ac:spMk id="5" creationId="{1B07C49E-AFFC-EC46-8930-E4D428F5F943}"/>
          </ac:spMkLst>
        </pc:spChg>
        <pc:graphicFrameChg chg="add mod modGraphic">
          <ac:chgData name="Paul Laine" userId="a6290c539ce188df" providerId="LiveId" clId="{626646B0-CCCC-42E5-9388-4225B6F820FD}" dt="2024-11-16T01:25:29.677" v="2621" actId="13782"/>
          <ac:graphicFrameMkLst>
            <pc:docMk/>
            <pc:sldMk cId="1813711241" sldId="293"/>
            <ac:graphicFrameMk id="2" creationId="{3F706933-6CF5-32AD-3FD6-F42F180A4CF2}"/>
          </ac:graphicFrameMkLst>
        </pc:graphicFrameChg>
      </pc:sldChg>
      <pc:sldChg chg="addSp delSp modSp mod">
        <pc:chgData name="Paul Laine" userId="a6290c539ce188df" providerId="LiveId" clId="{626646B0-CCCC-42E5-9388-4225B6F820FD}" dt="2024-11-16T04:13:49.386" v="4453" actId="404"/>
        <pc:sldMkLst>
          <pc:docMk/>
          <pc:sldMk cId="981671777" sldId="296"/>
        </pc:sldMkLst>
        <pc:spChg chg="mod">
          <ac:chgData name="Paul Laine" userId="a6290c539ce188df" providerId="LiveId" clId="{626646B0-CCCC-42E5-9388-4225B6F820FD}" dt="2024-11-16T02:41:00.717" v="3978" actId="20577"/>
          <ac:spMkLst>
            <pc:docMk/>
            <pc:sldMk cId="981671777" sldId="296"/>
            <ac:spMk id="2" creationId="{54176327-8CC4-4356-8BBB-DC4965CE9857}"/>
          </ac:spMkLst>
        </pc:spChg>
        <pc:spChg chg="del">
          <ac:chgData name="Paul Laine" userId="a6290c539ce188df" providerId="LiveId" clId="{626646B0-CCCC-42E5-9388-4225B6F820FD}" dt="2024-11-16T04:01:20.807" v="4267" actId="478"/>
          <ac:spMkLst>
            <pc:docMk/>
            <pc:sldMk cId="981671777" sldId="296"/>
            <ac:spMk id="5" creationId="{85D9F803-CDBC-C74C-AF1B-2B5937D1C241}"/>
          </ac:spMkLst>
        </pc:spChg>
        <pc:spChg chg="add mod">
          <ac:chgData name="Paul Laine" userId="a6290c539ce188df" providerId="LiveId" clId="{626646B0-CCCC-42E5-9388-4225B6F820FD}" dt="2024-11-16T04:13:49.386" v="4453" actId="404"/>
          <ac:spMkLst>
            <pc:docMk/>
            <pc:sldMk cId="981671777" sldId="296"/>
            <ac:spMk id="7" creationId="{33433F95-C61D-A989-291A-EF7EA26E8168}"/>
          </ac:spMkLst>
        </pc:spChg>
        <pc:picChg chg="add mod">
          <ac:chgData name="Paul Laine" userId="a6290c539ce188df" providerId="LiveId" clId="{626646B0-CCCC-42E5-9388-4225B6F820FD}" dt="2024-11-16T04:01:33.089" v="4270" actId="14100"/>
          <ac:picMkLst>
            <pc:docMk/>
            <pc:sldMk cId="981671777" sldId="296"/>
            <ac:picMk id="6" creationId="{C7DBA116-B90B-873C-1205-1CB968E0A0AD}"/>
          </ac:picMkLst>
        </pc:picChg>
      </pc:sldChg>
      <pc:sldChg chg="addSp delSp modSp mod">
        <pc:chgData name="Paul Laine" userId="a6290c539ce188df" providerId="LiveId" clId="{626646B0-CCCC-42E5-9388-4225B6F820FD}" dt="2024-11-15T16:38:05.513" v="206" actId="20577"/>
        <pc:sldMkLst>
          <pc:docMk/>
          <pc:sldMk cId="280316088" sldId="299"/>
        </pc:sldMkLst>
        <pc:spChg chg="mod">
          <ac:chgData name="Paul Laine" userId="a6290c539ce188df" providerId="LiveId" clId="{626646B0-CCCC-42E5-9388-4225B6F820FD}" dt="2024-11-15T16:38:05.513" v="206" actId="20577"/>
          <ac:spMkLst>
            <pc:docMk/>
            <pc:sldMk cId="280316088" sldId="299"/>
            <ac:spMk id="3" creationId="{AB0AB2AC-B7E6-6849-9AE9-697369407F8F}"/>
          </ac:spMkLst>
        </pc:spChg>
        <pc:spChg chg="del mod">
          <ac:chgData name="Paul Laine" userId="a6290c539ce188df" providerId="LiveId" clId="{626646B0-CCCC-42E5-9388-4225B6F820FD}" dt="2024-11-15T16:33:41.150" v="176" actId="478"/>
          <ac:spMkLst>
            <pc:docMk/>
            <pc:sldMk cId="280316088" sldId="299"/>
            <ac:spMk id="5" creationId="{1B07C49E-AFFC-EC46-8930-E4D428F5F943}"/>
          </ac:spMkLst>
        </pc:spChg>
        <pc:graphicFrameChg chg="add mod modGraphic">
          <ac:chgData name="Paul Laine" userId="a6290c539ce188df" providerId="LiveId" clId="{626646B0-CCCC-42E5-9388-4225B6F820FD}" dt="2024-11-15T16:35:38.679" v="192"/>
          <ac:graphicFrameMkLst>
            <pc:docMk/>
            <pc:sldMk cId="280316088" sldId="299"/>
            <ac:graphicFrameMk id="2" creationId="{EF31A7E7-3D12-60C1-DCC4-C73F9CA537C8}"/>
          </ac:graphicFrameMkLst>
        </pc:graphicFrameChg>
      </pc:sldChg>
      <pc:sldChg chg="addSp delSp modSp mod">
        <pc:chgData name="Paul Laine" userId="a6290c539ce188df" providerId="LiveId" clId="{626646B0-CCCC-42E5-9388-4225B6F820FD}" dt="2024-11-15T22:21:42.871" v="271" actId="20577"/>
        <pc:sldMkLst>
          <pc:docMk/>
          <pc:sldMk cId="1385553969" sldId="302"/>
        </pc:sldMkLst>
        <pc:spChg chg="del mod">
          <ac:chgData name="Paul Laine" userId="a6290c539ce188df" providerId="LiveId" clId="{626646B0-CCCC-42E5-9388-4225B6F820FD}" dt="2024-11-15T22:20:51.617" v="264" actId="12084"/>
          <ac:spMkLst>
            <pc:docMk/>
            <pc:sldMk cId="1385553969" sldId="302"/>
            <ac:spMk id="2" creationId="{8B78C759-C687-440F-8CAE-D3071F1AB630}"/>
          </ac:spMkLst>
        </pc:spChg>
        <pc:spChg chg="mod">
          <ac:chgData name="Paul Laine" userId="a6290c539ce188df" providerId="LiveId" clId="{626646B0-CCCC-42E5-9388-4225B6F820FD}" dt="2024-11-15T22:20:28.482" v="222" actId="20577"/>
          <ac:spMkLst>
            <pc:docMk/>
            <pc:sldMk cId="1385553969" sldId="302"/>
            <ac:spMk id="3" creationId="{AB0AB2AC-B7E6-6849-9AE9-697369407F8F}"/>
          </ac:spMkLst>
        </pc:spChg>
        <pc:graphicFrameChg chg="add mod">
          <ac:chgData name="Paul Laine" userId="a6290c539ce188df" providerId="LiveId" clId="{626646B0-CCCC-42E5-9388-4225B6F820FD}" dt="2024-11-15T22:21:42.871" v="271" actId="20577"/>
          <ac:graphicFrameMkLst>
            <pc:docMk/>
            <pc:sldMk cId="1385553969" sldId="302"/>
            <ac:graphicFrameMk id="5" creationId="{F4130AEA-9609-3801-18EB-1E62EAD60975}"/>
          </ac:graphicFrameMkLst>
        </pc:graphicFrameChg>
      </pc:sldChg>
      <pc:sldChg chg="modSp mod">
        <pc:chgData name="Paul Laine" userId="a6290c539ce188df" providerId="LiveId" clId="{626646B0-CCCC-42E5-9388-4225B6F820FD}" dt="2024-11-15T23:56:25.026" v="2543" actId="20577"/>
        <pc:sldMkLst>
          <pc:docMk/>
          <pc:sldMk cId="334532777" sldId="303"/>
        </pc:sldMkLst>
        <pc:spChg chg="mod">
          <ac:chgData name="Paul Laine" userId="a6290c539ce188df" providerId="LiveId" clId="{626646B0-CCCC-42E5-9388-4225B6F820FD}" dt="2024-11-15T23:56:25.026" v="2543" actId="20577"/>
          <ac:spMkLst>
            <pc:docMk/>
            <pc:sldMk cId="334532777" sldId="303"/>
            <ac:spMk id="5" creationId="{1B07C49E-AFFC-EC46-8930-E4D428F5F943}"/>
          </ac:spMkLst>
        </pc:spChg>
      </pc:sldChg>
      <pc:sldChg chg="addSp modSp mod">
        <pc:chgData name="Paul Laine" userId="a6290c539ce188df" providerId="LiveId" clId="{626646B0-CCCC-42E5-9388-4225B6F820FD}" dt="2024-11-16T02:05:08.865" v="3162" actId="20577"/>
        <pc:sldMkLst>
          <pc:docMk/>
          <pc:sldMk cId="3869789237" sldId="304"/>
        </pc:sldMkLst>
        <pc:spChg chg="mod">
          <ac:chgData name="Paul Laine" userId="a6290c539ce188df" providerId="LiveId" clId="{626646B0-CCCC-42E5-9388-4225B6F820FD}" dt="2024-11-16T02:05:08.865" v="3162" actId="20577"/>
          <ac:spMkLst>
            <pc:docMk/>
            <pc:sldMk cId="3869789237" sldId="304"/>
            <ac:spMk id="3" creationId="{373827F3-F386-AA4E-80ED-D86DEF8C158D}"/>
          </ac:spMkLst>
        </pc:spChg>
        <pc:picChg chg="add mod">
          <ac:chgData name="Paul Laine" userId="a6290c539ce188df" providerId="LiveId" clId="{626646B0-CCCC-42E5-9388-4225B6F820FD}" dt="2024-11-16T01:59:09.149" v="2748" actId="1076"/>
          <ac:picMkLst>
            <pc:docMk/>
            <pc:sldMk cId="3869789237" sldId="304"/>
            <ac:picMk id="6" creationId="{DF2041A8-B20B-DE3F-AC22-1EAD7A364658}"/>
          </ac:picMkLst>
        </pc:picChg>
      </pc:sldChg>
      <pc:sldChg chg="addSp modSp mod">
        <pc:chgData name="Paul Laine" userId="a6290c539ce188df" providerId="LiveId" clId="{626646B0-CCCC-42E5-9388-4225B6F820FD}" dt="2024-11-16T02:06:27.247" v="3232" actId="20577"/>
        <pc:sldMkLst>
          <pc:docMk/>
          <pc:sldMk cId="80090182" sldId="305"/>
        </pc:sldMkLst>
        <pc:spChg chg="mod">
          <ac:chgData name="Paul Laine" userId="a6290c539ce188df" providerId="LiveId" clId="{626646B0-CCCC-42E5-9388-4225B6F820FD}" dt="2024-11-16T02:06:27.247" v="3232" actId="20577"/>
          <ac:spMkLst>
            <pc:docMk/>
            <pc:sldMk cId="80090182" sldId="305"/>
            <ac:spMk id="3" creationId="{373827F3-F386-AA4E-80ED-D86DEF8C158D}"/>
          </ac:spMkLst>
        </pc:spChg>
        <pc:picChg chg="add mod">
          <ac:chgData name="Paul Laine" userId="a6290c539ce188df" providerId="LiveId" clId="{626646B0-CCCC-42E5-9388-4225B6F820FD}" dt="2024-11-16T01:59:37.290" v="2757" actId="1076"/>
          <ac:picMkLst>
            <pc:docMk/>
            <pc:sldMk cId="80090182" sldId="305"/>
            <ac:picMk id="6" creationId="{80C2A38B-36CF-1D3D-A30C-FCDFE0D65F0E}"/>
          </ac:picMkLst>
        </pc:picChg>
      </pc:sldChg>
      <pc:sldChg chg="addSp modSp mod">
        <pc:chgData name="Paul Laine" userId="a6290c539ce188df" providerId="LiveId" clId="{626646B0-CCCC-42E5-9388-4225B6F820FD}" dt="2024-11-16T02:11:23.371" v="3598" actId="20577"/>
        <pc:sldMkLst>
          <pc:docMk/>
          <pc:sldMk cId="3145340593" sldId="306"/>
        </pc:sldMkLst>
        <pc:spChg chg="mod">
          <ac:chgData name="Paul Laine" userId="a6290c539ce188df" providerId="LiveId" clId="{626646B0-CCCC-42E5-9388-4225B6F820FD}" dt="2024-11-16T02:11:23.371" v="3598" actId="20577"/>
          <ac:spMkLst>
            <pc:docMk/>
            <pc:sldMk cId="3145340593" sldId="306"/>
            <ac:spMk id="3" creationId="{373827F3-F386-AA4E-80ED-D86DEF8C158D}"/>
          </ac:spMkLst>
        </pc:spChg>
        <pc:picChg chg="add mod">
          <ac:chgData name="Paul Laine" userId="a6290c539ce188df" providerId="LiveId" clId="{626646B0-CCCC-42E5-9388-4225B6F820FD}" dt="2024-11-16T02:00:50.405" v="2775" actId="1076"/>
          <ac:picMkLst>
            <pc:docMk/>
            <pc:sldMk cId="3145340593" sldId="306"/>
            <ac:picMk id="6" creationId="{5AE69971-BE57-3EDC-5655-689BBAFB4E9A}"/>
          </ac:picMkLst>
        </pc:picChg>
      </pc:sldChg>
      <pc:sldChg chg="addSp modSp mod">
        <pc:chgData name="Paul Laine" userId="a6290c539ce188df" providerId="LiveId" clId="{626646B0-CCCC-42E5-9388-4225B6F820FD}" dt="2024-11-16T02:07:55.381" v="3375" actId="1076"/>
        <pc:sldMkLst>
          <pc:docMk/>
          <pc:sldMk cId="1106727586" sldId="307"/>
        </pc:sldMkLst>
        <pc:spChg chg="mod">
          <ac:chgData name="Paul Laine" userId="a6290c539ce188df" providerId="LiveId" clId="{626646B0-CCCC-42E5-9388-4225B6F820FD}" dt="2024-11-16T02:07:55.381" v="3375" actId="1076"/>
          <ac:spMkLst>
            <pc:docMk/>
            <pc:sldMk cId="1106727586" sldId="307"/>
            <ac:spMk id="3" creationId="{373827F3-F386-AA4E-80ED-D86DEF8C158D}"/>
          </ac:spMkLst>
        </pc:spChg>
        <pc:picChg chg="add mod">
          <ac:chgData name="Paul Laine" userId="a6290c539ce188df" providerId="LiveId" clId="{626646B0-CCCC-42E5-9388-4225B6F820FD}" dt="2024-11-16T02:00:36.642" v="2770" actId="1076"/>
          <ac:picMkLst>
            <pc:docMk/>
            <pc:sldMk cId="1106727586" sldId="307"/>
            <ac:picMk id="6" creationId="{4BBD6CBE-6781-3B42-183B-641C61A12F37}"/>
          </ac:picMkLst>
        </pc:picChg>
      </pc:sldChg>
      <pc:sldChg chg="addSp modSp mod">
        <pc:chgData name="Paul Laine" userId="a6290c539ce188df" providerId="LiveId" clId="{626646B0-CCCC-42E5-9388-4225B6F820FD}" dt="2024-11-16T04:11:32.472" v="4354" actId="20577"/>
        <pc:sldMkLst>
          <pc:docMk/>
          <pc:sldMk cId="706594483" sldId="308"/>
        </pc:sldMkLst>
        <pc:spChg chg="mod">
          <ac:chgData name="Paul Laine" userId="a6290c539ce188df" providerId="LiveId" clId="{626646B0-CCCC-42E5-9388-4225B6F820FD}" dt="2024-11-16T04:11:32.472" v="4354" actId="20577"/>
          <ac:spMkLst>
            <pc:docMk/>
            <pc:sldMk cId="706594483" sldId="308"/>
            <ac:spMk id="3" creationId="{373827F3-F386-AA4E-80ED-D86DEF8C158D}"/>
          </ac:spMkLst>
        </pc:spChg>
        <pc:picChg chg="add mod">
          <ac:chgData name="Paul Laine" userId="a6290c539ce188df" providerId="LiveId" clId="{626646B0-CCCC-42E5-9388-4225B6F820FD}" dt="2024-11-16T02:01:11.584" v="2784" actId="14100"/>
          <ac:picMkLst>
            <pc:docMk/>
            <pc:sldMk cId="706594483" sldId="308"/>
            <ac:picMk id="6" creationId="{4E868EAA-5623-A5FF-FA63-F5450FFCC321}"/>
          </ac:picMkLst>
        </pc:picChg>
      </pc:sldChg>
      <pc:sldChg chg="addSp delSp modSp mod">
        <pc:chgData name="Paul Laine" userId="a6290c539ce188df" providerId="LiveId" clId="{626646B0-CCCC-42E5-9388-4225B6F820FD}" dt="2024-11-16T02:35:39.364" v="3886" actId="14100"/>
        <pc:sldMkLst>
          <pc:docMk/>
          <pc:sldMk cId="1794738657" sldId="309"/>
        </pc:sldMkLst>
        <pc:spChg chg="del mod">
          <ac:chgData name="Paul Laine" userId="a6290c539ce188df" providerId="LiveId" clId="{626646B0-CCCC-42E5-9388-4225B6F820FD}" dt="2024-11-16T02:35:15.898" v="3877" actId="478"/>
          <ac:spMkLst>
            <pc:docMk/>
            <pc:sldMk cId="1794738657" sldId="309"/>
            <ac:spMk id="5" creationId="{1B07C49E-AFFC-EC46-8930-E4D428F5F943}"/>
          </ac:spMkLst>
        </pc:spChg>
        <pc:picChg chg="add mod">
          <ac:chgData name="Paul Laine" userId="a6290c539ce188df" providerId="LiveId" clId="{626646B0-CCCC-42E5-9388-4225B6F820FD}" dt="2024-11-16T02:35:39.364" v="3886" actId="14100"/>
          <ac:picMkLst>
            <pc:docMk/>
            <pc:sldMk cId="1794738657" sldId="309"/>
            <ac:picMk id="6" creationId="{2EB1CE2E-875F-AD72-2241-450EB10A1AD8}"/>
          </ac:picMkLst>
        </pc:picChg>
      </pc:sldChg>
      <pc:sldChg chg="addSp delSp modSp mod">
        <pc:chgData name="Paul Laine" userId="a6290c539ce188df" providerId="LiveId" clId="{626646B0-CCCC-42E5-9388-4225B6F820FD}" dt="2024-11-16T02:36:03.248" v="3891" actId="1076"/>
        <pc:sldMkLst>
          <pc:docMk/>
          <pc:sldMk cId="4010014743" sldId="310"/>
        </pc:sldMkLst>
        <pc:spChg chg="del">
          <ac:chgData name="Paul Laine" userId="a6290c539ce188df" providerId="LiveId" clId="{626646B0-CCCC-42E5-9388-4225B6F820FD}" dt="2024-11-16T02:35:46.252" v="3887" actId="478"/>
          <ac:spMkLst>
            <pc:docMk/>
            <pc:sldMk cId="4010014743" sldId="310"/>
            <ac:spMk id="5" creationId="{1B07C49E-AFFC-EC46-8930-E4D428F5F943}"/>
          </ac:spMkLst>
        </pc:spChg>
        <pc:picChg chg="add mod">
          <ac:chgData name="Paul Laine" userId="a6290c539ce188df" providerId="LiveId" clId="{626646B0-CCCC-42E5-9388-4225B6F820FD}" dt="2024-11-16T02:36:03.248" v="3891" actId="1076"/>
          <ac:picMkLst>
            <pc:docMk/>
            <pc:sldMk cId="4010014743" sldId="310"/>
            <ac:picMk id="6" creationId="{499A77C0-83A0-0869-E9FF-B07C50C4F02E}"/>
          </ac:picMkLst>
        </pc:picChg>
      </pc:sldChg>
      <pc:sldChg chg="addSp delSp modSp mod">
        <pc:chgData name="Paul Laine" userId="a6290c539ce188df" providerId="LiveId" clId="{626646B0-CCCC-42E5-9388-4225B6F820FD}" dt="2024-11-16T02:36:21.072" v="3896" actId="1076"/>
        <pc:sldMkLst>
          <pc:docMk/>
          <pc:sldMk cId="2735560525" sldId="311"/>
        </pc:sldMkLst>
        <pc:spChg chg="del">
          <ac:chgData name="Paul Laine" userId="a6290c539ce188df" providerId="LiveId" clId="{626646B0-CCCC-42E5-9388-4225B6F820FD}" dt="2024-11-16T02:36:11.547" v="3892" actId="478"/>
          <ac:spMkLst>
            <pc:docMk/>
            <pc:sldMk cId="2735560525" sldId="311"/>
            <ac:spMk id="5" creationId="{1B07C49E-AFFC-EC46-8930-E4D428F5F943}"/>
          </ac:spMkLst>
        </pc:spChg>
        <pc:picChg chg="add mod">
          <ac:chgData name="Paul Laine" userId="a6290c539ce188df" providerId="LiveId" clId="{626646B0-CCCC-42E5-9388-4225B6F820FD}" dt="2024-11-16T02:36:21.072" v="3896" actId="1076"/>
          <ac:picMkLst>
            <pc:docMk/>
            <pc:sldMk cId="2735560525" sldId="311"/>
            <ac:picMk id="6" creationId="{95593DFF-7B66-6573-EDBF-A09A792FEB75}"/>
          </ac:picMkLst>
        </pc:picChg>
      </pc:sldChg>
      <pc:sldChg chg="addSp delSp modSp mod">
        <pc:chgData name="Paul Laine" userId="a6290c539ce188df" providerId="LiveId" clId="{626646B0-CCCC-42E5-9388-4225B6F820FD}" dt="2024-11-16T02:36:42.837" v="3903" actId="1076"/>
        <pc:sldMkLst>
          <pc:docMk/>
          <pc:sldMk cId="1434679925" sldId="312"/>
        </pc:sldMkLst>
        <pc:spChg chg="del">
          <ac:chgData name="Paul Laine" userId="a6290c539ce188df" providerId="LiveId" clId="{626646B0-CCCC-42E5-9388-4225B6F820FD}" dt="2024-11-16T02:36:29.400" v="3897" actId="478"/>
          <ac:spMkLst>
            <pc:docMk/>
            <pc:sldMk cId="1434679925" sldId="312"/>
            <ac:spMk id="5" creationId="{1B07C49E-AFFC-EC46-8930-E4D428F5F943}"/>
          </ac:spMkLst>
        </pc:spChg>
        <pc:picChg chg="add mod">
          <ac:chgData name="Paul Laine" userId="a6290c539ce188df" providerId="LiveId" clId="{626646B0-CCCC-42E5-9388-4225B6F820FD}" dt="2024-11-16T02:36:42.837" v="3903" actId="1076"/>
          <ac:picMkLst>
            <pc:docMk/>
            <pc:sldMk cId="1434679925" sldId="312"/>
            <ac:picMk id="6" creationId="{F90D99CC-EBB8-09A3-CE66-8EFFF5C87CCC}"/>
          </ac:picMkLst>
        </pc:picChg>
      </pc:sldChg>
      <pc:sldChg chg="addSp delSp modSp mod">
        <pc:chgData name="Paul Laine" userId="a6290c539ce188df" providerId="LiveId" clId="{626646B0-CCCC-42E5-9388-4225B6F820FD}" dt="2024-11-16T02:37:35.434" v="3920" actId="1076"/>
        <pc:sldMkLst>
          <pc:docMk/>
          <pc:sldMk cId="1756972646" sldId="313"/>
        </pc:sldMkLst>
        <pc:spChg chg="del">
          <ac:chgData name="Paul Laine" userId="a6290c539ce188df" providerId="LiveId" clId="{626646B0-CCCC-42E5-9388-4225B6F820FD}" dt="2024-11-16T02:37:11.866" v="3909" actId="478"/>
          <ac:spMkLst>
            <pc:docMk/>
            <pc:sldMk cId="1756972646" sldId="313"/>
            <ac:spMk id="5" creationId="{1B07C49E-AFFC-EC46-8930-E4D428F5F943}"/>
          </ac:spMkLst>
        </pc:spChg>
        <pc:picChg chg="add del mod">
          <ac:chgData name="Paul Laine" userId="a6290c539ce188df" providerId="LiveId" clId="{626646B0-CCCC-42E5-9388-4225B6F820FD}" dt="2024-11-16T02:37:25.498" v="3914" actId="478"/>
          <ac:picMkLst>
            <pc:docMk/>
            <pc:sldMk cId="1756972646" sldId="313"/>
            <ac:picMk id="6" creationId="{95CD52C2-767A-991D-888A-F9B9EA01B62E}"/>
          </ac:picMkLst>
        </pc:picChg>
        <pc:picChg chg="add mod">
          <ac:chgData name="Paul Laine" userId="a6290c539ce188df" providerId="LiveId" clId="{626646B0-CCCC-42E5-9388-4225B6F820FD}" dt="2024-11-16T02:37:35.434" v="3920" actId="1076"/>
          <ac:picMkLst>
            <pc:docMk/>
            <pc:sldMk cId="1756972646" sldId="313"/>
            <ac:picMk id="8" creationId="{2696C85D-C3C0-AD2C-981D-910E73555AC6}"/>
          </ac:picMkLst>
        </pc:picChg>
      </pc:sldChg>
      <pc:sldChg chg="addSp delSp modSp mod">
        <pc:chgData name="Paul Laine" userId="a6290c539ce188df" providerId="LiveId" clId="{626646B0-CCCC-42E5-9388-4225B6F820FD}" dt="2024-11-16T02:37:07.969" v="3908" actId="1076"/>
        <pc:sldMkLst>
          <pc:docMk/>
          <pc:sldMk cId="639399535" sldId="314"/>
        </pc:sldMkLst>
        <pc:spChg chg="del">
          <ac:chgData name="Paul Laine" userId="a6290c539ce188df" providerId="LiveId" clId="{626646B0-CCCC-42E5-9388-4225B6F820FD}" dt="2024-11-16T02:36:57.412" v="3904" actId="478"/>
          <ac:spMkLst>
            <pc:docMk/>
            <pc:sldMk cId="639399535" sldId="314"/>
            <ac:spMk id="5" creationId="{1B07C49E-AFFC-EC46-8930-E4D428F5F943}"/>
          </ac:spMkLst>
        </pc:spChg>
        <pc:picChg chg="add mod">
          <ac:chgData name="Paul Laine" userId="a6290c539ce188df" providerId="LiveId" clId="{626646B0-CCCC-42E5-9388-4225B6F820FD}" dt="2024-11-16T02:37:07.969" v="3908" actId="1076"/>
          <ac:picMkLst>
            <pc:docMk/>
            <pc:sldMk cId="639399535" sldId="314"/>
            <ac:picMk id="3" creationId="{9C8F4BC2-497E-ACB7-926A-FDFC30411D63}"/>
          </ac:picMkLst>
        </pc:picChg>
      </pc:sldChg>
      <pc:sldChg chg="addSp delSp modSp mod">
        <pc:chgData name="Paul Laine" userId="a6290c539ce188df" providerId="LiveId" clId="{626646B0-CCCC-42E5-9388-4225B6F820FD}" dt="2024-11-16T02:37:55.257" v="3926" actId="1076"/>
        <pc:sldMkLst>
          <pc:docMk/>
          <pc:sldMk cId="3566646398" sldId="315"/>
        </pc:sldMkLst>
        <pc:spChg chg="del">
          <ac:chgData name="Paul Laine" userId="a6290c539ce188df" providerId="LiveId" clId="{626646B0-CCCC-42E5-9388-4225B6F820FD}" dt="2024-11-16T02:37:44.641" v="3921" actId="478"/>
          <ac:spMkLst>
            <pc:docMk/>
            <pc:sldMk cId="3566646398" sldId="315"/>
            <ac:spMk id="5" creationId="{1B07C49E-AFFC-EC46-8930-E4D428F5F943}"/>
          </ac:spMkLst>
        </pc:spChg>
        <pc:picChg chg="add mod">
          <ac:chgData name="Paul Laine" userId="a6290c539ce188df" providerId="LiveId" clId="{626646B0-CCCC-42E5-9388-4225B6F820FD}" dt="2024-11-16T02:37:55.257" v="3926" actId="1076"/>
          <ac:picMkLst>
            <pc:docMk/>
            <pc:sldMk cId="3566646398" sldId="315"/>
            <ac:picMk id="6" creationId="{A28D8827-03C9-9968-A1D0-0D5BFB2C948A}"/>
          </ac:picMkLst>
        </pc:picChg>
      </pc:sldChg>
      <pc:sldChg chg="addSp delSp modSp mod">
        <pc:chgData name="Paul Laine" userId="a6290c539ce188df" providerId="LiveId" clId="{626646B0-CCCC-42E5-9388-4225B6F820FD}" dt="2024-11-16T02:38:12.418" v="3934" actId="14100"/>
        <pc:sldMkLst>
          <pc:docMk/>
          <pc:sldMk cId="1398439132" sldId="316"/>
        </pc:sldMkLst>
        <pc:spChg chg="del">
          <ac:chgData name="Paul Laine" userId="a6290c539ce188df" providerId="LiveId" clId="{626646B0-CCCC-42E5-9388-4225B6F820FD}" dt="2024-11-16T02:38:02.655" v="3927" actId="478"/>
          <ac:spMkLst>
            <pc:docMk/>
            <pc:sldMk cId="1398439132" sldId="316"/>
            <ac:spMk id="5" creationId="{1B07C49E-AFFC-EC46-8930-E4D428F5F943}"/>
          </ac:spMkLst>
        </pc:spChg>
        <pc:picChg chg="add mod">
          <ac:chgData name="Paul Laine" userId="a6290c539ce188df" providerId="LiveId" clId="{626646B0-CCCC-42E5-9388-4225B6F820FD}" dt="2024-11-16T02:38:12.418" v="3934" actId="14100"/>
          <ac:picMkLst>
            <pc:docMk/>
            <pc:sldMk cId="1398439132" sldId="316"/>
            <ac:picMk id="6" creationId="{827474CA-507E-6991-FD75-99F9F61D360B}"/>
          </ac:picMkLst>
        </pc:picChg>
      </pc:sldChg>
      <pc:sldChg chg="addSp delSp modSp mod">
        <pc:chgData name="Paul Laine" userId="a6290c539ce188df" providerId="LiveId" clId="{626646B0-CCCC-42E5-9388-4225B6F820FD}" dt="2024-11-16T02:38:54.872" v="3942" actId="14100"/>
        <pc:sldMkLst>
          <pc:docMk/>
          <pc:sldMk cId="3975168428" sldId="317"/>
        </pc:sldMkLst>
        <pc:spChg chg="del">
          <ac:chgData name="Paul Laine" userId="a6290c539ce188df" providerId="LiveId" clId="{626646B0-CCCC-42E5-9388-4225B6F820FD}" dt="2024-11-16T02:38:42.420" v="3935" actId="478"/>
          <ac:spMkLst>
            <pc:docMk/>
            <pc:sldMk cId="3975168428" sldId="317"/>
            <ac:spMk id="5" creationId="{1B07C49E-AFFC-EC46-8930-E4D428F5F943}"/>
          </ac:spMkLst>
        </pc:spChg>
        <pc:picChg chg="add mod">
          <ac:chgData name="Paul Laine" userId="a6290c539ce188df" providerId="LiveId" clId="{626646B0-CCCC-42E5-9388-4225B6F820FD}" dt="2024-11-16T02:38:54.872" v="3942" actId="14100"/>
          <ac:picMkLst>
            <pc:docMk/>
            <pc:sldMk cId="3975168428" sldId="317"/>
            <ac:picMk id="6" creationId="{D17B69E9-6015-3D51-AF0F-C90AEF3FCCDC}"/>
          </ac:picMkLst>
        </pc:picChg>
      </pc:sldChg>
      <pc:sldChg chg="addSp delSp modSp mod">
        <pc:chgData name="Paul Laine" userId="a6290c539ce188df" providerId="LiveId" clId="{626646B0-CCCC-42E5-9388-4225B6F820FD}" dt="2024-11-16T04:16:09.748" v="4594" actId="403"/>
        <pc:sldMkLst>
          <pc:docMk/>
          <pc:sldMk cId="239597884" sldId="318"/>
        </pc:sldMkLst>
        <pc:spChg chg="del">
          <ac:chgData name="Paul Laine" userId="a6290c539ce188df" providerId="LiveId" clId="{626646B0-CCCC-42E5-9388-4225B6F820FD}" dt="2024-11-16T04:01:37.793" v="4271" actId="478"/>
          <ac:spMkLst>
            <pc:docMk/>
            <pc:sldMk cId="239597884" sldId="318"/>
            <ac:spMk id="5" creationId="{85D9F803-CDBC-C74C-AF1B-2B5937D1C241}"/>
          </ac:spMkLst>
        </pc:spChg>
        <pc:spChg chg="mod">
          <ac:chgData name="Paul Laine" userId="a6290c539ce188df" providerId="LiveId" clId="{626646B0-CCCC-42E5-9388-4225B6F820FD}" dt="2024-11-16T02:53:42.761" v="4019" actId="20577"/>
          <ac:spMkLst>
            <pc:docMk/>
            <pc:sldMk cId="239597884" sldId="318"/>
            <ac:spMk id="8" creationId="{2E0ECA32-E146-40DA-85CD-9677244BC3EC}"/>
          </ac:spMkLst>
        </pc:spChg>
        <pc:spChg chg="add mod">
          <ac:chgData name="Paul Laine" userId="a6290c539ce188df" providerId="LiveId" clId="{626646B0-CCCC-42E5-9388-4225B6F820FD}" dt="2024-11-16T04:16:09.748" v="4594" actId="403"/>
          <ac:spMkLst>
            <pc:docMk/>
            <pc:sldMk cId="239597884" sldId="318"/>
            <ac:spMk id="9" creationId="{30577E5A-F0FB-D76C-70EA-4D778A64B630}"/>
          </ac:spMkLst>
        </pc:spChg>
        <pc:picChg chg="add del mod">
          <ac:chgData name="Paul Laine" userId="a6290c539ce188df" providerId="LiveId" clId="{626646B0-CCCC-42E5-9388-4225B6F820FD}" dt="2024-11-16T04:14:17.798" v="4454" actId="478"/>
          <ac:picMkLst>
            <pc:docMk/>
            <pc:sldMk cId="239597884" sldId="318"/>
            <ac:picMk id="4" creationId="{DDCED664-0421-09E3-DAB3-15E875254952}"/>
          </ac:picMkLst>
        </pc:picChg>
        <pc:picChg chg="add mod">
          <ac:chgData name="Paul Laine" userId="a6290c539ce188df" providerId="LiveId" clId="{626646B0-CCCC-42E5-9388-4225B6F820FD}" dt="2024-11-16T04:14:24.866" v="4456" actId="14100"/>
          <ac:picMkLst>
            <pc:docMk/>
            <pc:sldMk cId="239597884" sldId="318"/>
            <ac:picMk id="7" creationId="{43BA877F-1EAE-1A26-9B1C-240B47C76FF5}"/>
          </ac:picMkLst>
        </pc:picChg>
      </pc:sldChg>
      <pc:sldChg chg="addSp delSp modSp mod">
        <pc:chgData name="Paul Laine" userId="a6290c539ce188df" providerId="LiveId" clId="{626646B0-CCCC-42E5-9388-4225B6F820FD}" dt="2024-11-16T05:12:25.594" v="4722" actId="20577"/>
        <pc:sldMkLst>
          <pc:docMk/>
          <pc:sldMk cId="232499080" sldId="319"/>
        </pc:sldMkLst>
        <pc:spChg chg="del">
          <ac:chgData name="Paul Laine" userId="a6290c539ce188df" providerId="LiveId" clId="{626646B0-CCCC-42E5-9388-4225B6F820FD}" dt="2024-11-16T04:02:24.120" v="4291" actId="478"/>
          <ac:spMkLst>
            <pc:docMk/>
            <pc:sldMk cId="232499080" sldId="319"/>
            <ac:spMk id="5" creationId="{85D9F803-CDBC-C74C-AF1B-2B5937D1C241}"/>
          </ac:spMkLst>
        </pc:spChg>
        <pc:spChg chg="add mod">
          <ac:chgData name="Paul Laine" userId="a6290c539ce188df" providerId="LiveId" clId="{626646B0-CCCC-42E5-9388-4225B6F820FD}" dt="2024-11-16T05:12:25.594" v="4722" actId="20577"/>
          <ac:spMkLst>
            <pc:docMk/>
            <pc:sldMk cId="232499080" sldId="319"/>
            <ac:spMk id="6" creationId="{342A9E80-E12D-D401-E921-83F62F2D8EA8}"/>
          </ac:spMkLst>
        </pc:spChg>
        <pc:spChg chg="mod">
          <ac:chgData name="Paul Laine" userId="a6290c539ce188df" providerId="LiveId" clId="{626646B0-CCCC-42E5-9388-4225B6F820FD}" dt="2024-11-16T02:54:04.024" v="4044" actId="20577"/>
          <ac:spMkLst>
            <pc:docMk/>
            <pc:sldMk cId="232499080" sldId="319"/>
            <ac:spMk id="8" creationId="{34C97452-C78A-4701-B8AB-ABFE63D5BEDE}"/>
          </ac:spMkLst>
        </pc:spChg>
        <pc:picChg chg="add mod">
          <ac:chgData name="Paul Laine" userId="a6290c539ce188df" providerId="LiveId" clId="{626646B0-CCCC-42E5-9388-4225B6F820FD}" dt="2024-11-16T04:02:41.093" v="4299" actId="14100"/>
          <ac:picMkLst>
            <pc:docMk/>
            <pc:sldMk cId="232499080" sldId="319"/>
            <ac:picMk id="4" creationId="{7F744697-3FEB-00A9-4508-144C9445978C}"/>
          </ac:picMkLst>
        </pc:picChg>
      </pc:sldChg>
      <pc:sldChg chg="addSp delSp modSp mod">
        <pc:chgData name="Paul Laine" userId="a6290c539ce188df" providerId="LiveId" clId="{626646B0-CCCC-42E5-9388-4225B6F820FD}" dt="2024-11-16T03:31:10.667" v="4266" actId="14100"/>
        <pc:sldMkLst>
          <pc:docMk/>
          <pc:sldMk cId="3645034231" sldId="320"/>
        </pc:sldMkLst>
        <pc:spChg chg="del">
          <ac:chgData name="Paul Laine" userId="a6290c539ce188df" providerId="LiveId" clId="{626646B0-CCCC-42E5-9388-4225B6F820FD}" dt="2024-11-16T03:30:24.917" v="4259" actId="478"/>
          <ac:spMkLst>
            <pc:docMk/>
            <pc:sldMk cId="3645034231" sldId="320"/>
            <ac:spMk id="5" creationId="{1B07C49E-AFFC-EC46-8930-E4D428F5F943}"/>
          </ac:spMkLst>
        </pc:spChg>
        <pc:picChg chg="add mod">
          <ac:chgData name="Paul Laine" userId="a6290c539ce188df" providerId="LiveId" clId="{626646B0-CCCC-42E5-9388-4225B6F820FD}" dt="2024-11-16T03:31:10.667" v="4266" actId="14100"/>
          <ac:picMkLst>
            <pc:docMk/>
            <pc:sldMk cId="3645034231" sldId="320"/>
            <ac:picMk id="3" creationId="{0BD43833-626D-E8B9-469C-EB0154DDE08D}"/>
          </ac:picMkLst>
        </pc:picChg>
      </pc:sldChg>
      <pc:sldChg chg="addSp delSp modSp mod">
        <pc:chgData name="Paul Laine" userId="a6290c539ce188df" providerId="LiveId" clId="{626646B0-CCCC-42E5-9388-4225B6F820FD}" dt="2024-11-16T05:13:56.615" v="4804" actId="403"/>
        <pc:sldMkLst>
          <pc:docMk/>
          <pc:sldMk cId="700132931" sldId="322"/>
        </pc:sldMkLst>
        <pc:spChg chg="add mod">
          <ac:chgData name="Paul Laine" userId="a6290c539ce188df" providerId="LiveId" clId="{626646B0-CCCC-42E5-9388-4225B6F820FD}" dt="2024-11-16T05:13:56.615" v="4804" actId="403"/>
          <ac:spMkLst>
            <pc:docMk/>
            <pc:sldMk cId="700132931" sldId="322"/>
            <ac:spMk id="4" creationId="{1578BA6C-A67A-D6CE-44FA-45F148538568}"/>
          </ac:spMkLst>
        </pc:spChg>
        <pc:spChg chg="del">
          <ac:chgData name="Paul Laine" userId="a6290c539ce188df" providerId="LiveId" clId="{626646B0-CCCC-42E5-9388-4225B6F820FD}" dt="2024-11-16T03:11:09.350" v="4186" actId="478"/>
          <ac:spMkLst>
            <pc:docMk/>
            <pc:sldMk cId="700132931" sldId="322"/>
            <ac:spMk id="5" creationId="{85D9F803-CDBC-C74C-AF1B-2B5937D1C241}"/>
          </ac:spMkLst>
        </pc:spChg>
        <pc:spChg chg="mod">
          <ac:chgData name="Paul Laine" userId="a6290c539ce188df" providerId="LiveId" clId="{626646B0-CCCC-42E5-9388-4225B6F820FD}" dt="2024-11-16T02:54:29.261" v="4066" actId="20577"/>
          <ac:spMkLst>
            <pc:docMk/>
            <pc:sldMk cId="700132931" sldId="322"/>
            <ac:spMk id="8" creationId="{9456A072-47A6-4424-9ABE-F398119040DD}"/>
          </ac:spMkLst>
        </pc:spChg>
        <pc:picChg chg="add mod">
          <ac:chgData name="Paul Laine" userId="a6290c539ce188df" providerId="LiveId" clId="{626646B0-CCCC-42E5-9388-4225B6F820FD}" dt="2024-11-16T03:11:18.573" v="4191" actId="14100"/>
          <ac:picMkLst>
            <pc:docMk/>
            <pc:sldMk cId="700132931" sldId="322"/>
            <ac:picMk id="2" creationId="{B8EFD698-3E24-E0CD-76B2-DAB2E1596F15}"/>
          </ac:picMkLst>
        </pc:picChg>
      </pc:sldChg>
      <pc:sldChg chg="addSp delSp modSp mod">
        <pc:chgData name="Paul Laine" userId="a6290c539ce188df" providerId="LiveId" clId="{626646B0-CCCC-42E5-9388-4225B6F820FD}" dt="2024-11-16T05:15:34.859" v="4914" actId="20577"/>
        <pc:sldMkLst>
          <pc:docMk/>
          <pc:sldMk cId="1866160706" sldId="323"/>
        </pc:sldMkLst>
        <pc:spChg chg="del">
          <ac:chgData name="Paul Laine" userId="a6290c539ce188df" providerId="LiveId" clId="{626646B0-CCCC-42E5-9388-4225B6F820FD}" dt="2024-11-16T03:17:22.835" v="4192" actId="478"/>
          <ac:spMkLst>
            <pc:docMk/>
            <pc:sldMk cId="1866160706" sldId="323"/>
            <ac:spMk id="5" creationId="{85D9F803-CDBC-C74C-AF1B-2B5937D1C241}"/>
          </ac:spMkLst>
        </pc:spChg>
        <pc:spChg chg="add mod">
          <ac:chgData name="Paul Laine" userId="a6290c539ce188df" providerId="LiveId" clId="{626646B0-CCCC-42E5-9388-4225B6F820FD}" dt="2024-11-16T05:15:34.859" v="4914" actId="20577"/>
          <ac:spMkLst>
            <pc:docMk/>
            <pc:sldMk cId="1866160706" sldId="323"/>
            <ac:spMk id="6" creationId="{6DA9F36F-D677-E2DF-89E5-A6267AB6D14F}"/>
          </ac:spMkLst>
        </pc:spChg>
        <pc:spChg chg="mod">
          <ac:chgData name="Paul Laine" userId="a6290c539ce188df" providerId="LiveId" clId="{626646B0-CCCC-42E5-9388-4225B6F820FD}" dt="2024-11-16T02:55:38.868" v="4185" actId="20577"/>
          <ac:spMkLst>
            <pc:docMk/>
            <pc:sldMk cId="1866160706" sldId="323"/>
            <ac:spMk id="8" creationId="{4EF94599-779E-457E-B57B-6063EBF7A840}"/>
          </ac:spMkLst>
        </pc:spChg>
        <pc:picChg chg="add mod">
          <ac:chgData name="Paul Laine" userId="a6290c539ce188df" providerId="LiveId" clId="{626646B0-CCCC-42E5-9388-4225B6F820FD}" dt="2024-11-16T03:17:37.910" v="4198" actId="14100"/>
          <ac:picMkLst>
            <pc:docMk/>
            <pc:sldMk cId="1866160706" sldId="323"/>
            <ac:picMk id="4" creationId="{E693AC81-40F5-1514-E633-28F30EB3540B}"/>
          </ac:picMkLst>
        </pc:picChg>
      </pc:sldChg>
      <pc:sldChg chg="addSp delSp modSp mod">
        <pc:chgData name="Paul Laine" userId="a6290c539ce188df" providerId="LiveId" clId="{626646B0-CCCC-42E5-9388-4225B6F820FD}" dt="2024-11-16T03:19:48.664" v="4244" actId="14100"/>
        <pc:sldMkLst>
          <pc:docMk/>
          <pc:sldMk cId="252359608" sldId="324"/>
        </pc:sldMkLst>
        <pc:spChg chg="del">
          <ac:chgData name="Paul Laine" userId="a6290c539ce188df" providerId="LiveId" clId="{626646B0-CCCC-42E5-9388-4225B6F820FD}" dt="2024-11-16T03:17:46.621" v="4199" actId="478"/>
          <ac:spMkLst>
            <pc:docMk/>
            <pc:sldMk cId="252359608" sldId="324"/>
            <ac:spMk id="5" creationId="{85D9F803-CDBC-C74C-AF1B-2B5937D1C241}"/>
          </ac:spMkLst>
        </pc:spChg>
        <pc:spChg chg="mod">
          <ac:chgData name="Paul Laine" userId="a6290c539ce188df" providerId="LiveId" clId="{626646B0-CCCC-42E5-9388-4225B6F820FD}" dt="2024-11-16T02:55:36.629" v="4184" actId="27636"/>
          <ac:spMkLst>
            <pc:docMk/>
            <pc:sldMk cId="252359608" sldId="324"/>
            <ac:spMk id="12" creationId="{4D271BF5-BAA1-4CEB-A575-76A097FABBBA}"/>
          </ac:spMkLst>
        </pc:spChg>
        <pc:picChg chg="add mod">
          <ac:chgData name="Paul Laine" userId="a6290c539ce188df" providerId="LiveId" clId="{626646B0-CCCC-42E5-9388-4225B6F820FD}" dt="2024-11-16T03:19:43.751" v="4242" actId="14100"/>
          <ac:picMkLst>
            <pc:docMk/>
            <pc:sldMk cId="252359608" sldId="324"/>
            <ac:picMk id="4" creationId="{402C7E7A-C43C-F0A3-6012-8F2EEA479455}"/>
          </ac:picMkLst>
        </pc:picChg>
        <pc:picChg chg="add mod">
          <ac:chgData name="Paul Laine" userId="a6290c539ce188df" providerId="LiveId" clId="{626646B0-CCCC-42E5-9388-4225B6F820FD}" dt="2024-11-16T03:19:38.225" v="4240" actId="1076"/>
          <ac:picMkLst>
            <pc:docMk/>
            <pc:sldMk cId="252359608" sldId="324"/>
            <ac:picMk id="7" creationId="{0EAE522C-EDAA-8584-000D-26EFD70FA1F9}"/>
          </ac:picMkLst>
        </pc:picChg>
        <pc:picChg chg="add mod">
          <ac:chgData name="Paul Laine" userId="a6290c539ce188df" providerId="LiveId" clId="{626646B0-CCCC-42E5-9388-4225B6F820FD}" dt="2024-11-16T03:19:48.664" v="4244" actId="14100"/>
          <ac:picMkLst>
            <pc:docMk/>
            <pc:sldMk cId="252359608" sldId="324"/>
            <ac:picMk id="9" creationId="{D771DB0B-3313-9CEA-E36B-C0A73B6EA900}"/>
          </ac:picMkLst>
        </pc:picChg>
      </pc:sldChg>
      <pc:sldChg chg="modSp mod">
        <pc:chgData name="Paul Laine" userId="a6290c539ce188df" providerId="LiveId" clId="{626646B0-CCCC-42E5-9388-4225B6F820FD}" dt="2024-11-15T15:54:53.578" v="59" actId="20577"/>
        <pc:sldMkLst>
          <pc:docMk/>
          <pc:sldMk cId="1277611629" sldId="327"/>
        </pc:sldMkLst>
        <pc:spChg chg="mod">
          <ac:chgData name="Paul Laine" userId="a6290c539ce188df" providerId="LiveId" clId="{626646B0-CCCC-42E5-9388-4225B6F820FD}" dt="2024-11-15T15:54:53.578" v="59" actId="20577"/>
          <ac:spMkLst>
            <pc:docMk/>
            <pc:sldMk cId="1277611629" sldId="327"/>
            <ac:spMk id="6" creationId="{2C36AF9D-A911-994B-90EA-013D4CDA5604}"/>
          </ac:spMkLst>
        </pc:spChg>
      </pc:sldChg>
      <pc:sldChg chg="addSp delSp modSp mod">
        <pc:chgData name="Paul Laine" userId="a6290c539ce188df" providerId="LiveId" clId="{626646B0-CCCC-42E5-9388-4225B6F820FD}" dt="2024-11-15T16:11:28.684" v="150" actId="403"/>
        <pc:sldMkLst>
          <pc:docMk/>
          <pc:sldMk cId="2560061391" sldId="332"/>
        </pc:sldMkLst>
        <pc:spChg chg="add del mod">
          <ac:chgData name="Paul Laine" userId="a6290c539ce188df" providerId="LiveId" clId="{626646B0-CCCC-42E5-9388-4225B6F820FD}" dt="2024-11-15T16:10:55.560" v="139" actId="478"/>
          <ac:spMkLst>
            <pc:docMk/>
            <pc:sldMk cId="2560061391" sldId="332"/>
            <ac:spMk id="2" creationId="{B563C704-C581-20F9-380A-51374AA94A63}"/>
          </ac:spMkLst>
        </pc:spChg>
        <pc:spChg chg="mod">
          <ac:chgData name="Paul Laine" userId="a6290c539ce188df" providerId="LiveId" clId="{626646B0-CCCC-42E5-9388-4225B6F820FD}" dt="2024-11-15T16:11:28.684" v="150" actId="403"/>
          <ac:spMkLst>
            <pc:docMk/>
            <pc:sldMk cId="2560061391" sldId="332"/>
            <ac:spMk id="5" creationId="{8E999A1B-8752-489F-A63B-EA2F60186B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03C762-680A-4311-8119-323D8D17376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CA"/>
        </a:p>
      </dgm:t>
    </dgm:pt>
    <dgm:pt modelId="{025FBBEE-1234-4D43-8C59-2D5816DC78E2}">
      <dgm:prSet phldrT="[Text]"/>
      <dgm:spPr/>
      <dgm:t>
        <a:bodyPr/>
        <a:lstStyle/>
        <a:p>
          <a:r>
            <a:rPr lang="en-US" b="1" i="0" dirty="0"/>
            <a:t>Request and parse the SpaceX launch data using the GET request</a:t>
          </a:r>
          <a:endParaRPr lang="en-CA" dirty="0"/>
        </a:p>
      </dgm:t>
    </dgm:pt>
    <dgm:pt modelId="{2477C83C-D168-4362-AC54-E1798E7B7BEA}" type="parTrans" cxnId="{2899766F-17FF-4090-BFA1-3462380E0CE7}">
      <dgm:prSet/>
      <dgm:spPr/>
      <dgm:t>
        <a:bodyPr/>
        <a:lstStyle/>
        <a:p>
          <a:endParaRPr lang="en-CA"/>
        </a:p>
      </dgm:t>
    </dgm:pt>
    <dgm:pt modelId="{5DB5C7BA-E251-4E82-B4BE-C238BBF1D45C}" type="sibTrans" cxnId="{2899766F-17FF-4090-BFA1-3462380E0CE7}">
      <dgm:prSet/>
      <dgm:spPr/>
      <dgm:t>
        <a:bodyPr/>
        <a:lstStyle/>
        <a:p>
          <a:endParaRPr lang="en-CA"/>
        </a:p>
      </dgm:t>
    </dgm:pt>
    <dgm:pt modelId="{C7CE0031-0ED7-4490-A832-6156872CE2D0}">
      <dgm:prSet phldrT="[Text]"/>
      <dgm:spPr/>
      <dgm:t>
        <a:bodyPr/>
        <a:lstStyle/>
        <a:p>
          <a:r>
            <a:rPr lang="en-US" b="1" i="0" dirty="0"/>
            <a:t>Display the first few rows of the </a:t>
          </a:r>
          <a:r>
            <a:rPr lang="en-US" b="1" i="0" dirty="0" err="1"/>
            <a:t>DataFrame</a:t>
          </a:r>
          <a:endParaRPr lang="en-CA" dirty="0"/>
        </a:p>
      </dgm:t>
    </dgm:pt>
    <dgm:pt modelId="{4B6C107B-F79B-49E8-B36D-F98ED39AB96E}" type="parTrans" cxnId="{D286FC16-33AA-4FC0-AEC1-3C44F4A49AB5}">
      <dgm:prSet/>
      <dgm:spPr/>
      <dgm:t>
        <a:bodyPr/>
        <a:lstStyle/>
        <a:p>
          <a:endParaRPr lang="en-CA"/>
        </a:p>
      </dgm:t>
    </dgm:pt>
    <dgm:pt modelId="{D5EB7663-AA46-4B93-A4C2-1641E7071688}" type="sibTrans" cxnId="{D286FC16-33AA-4FC0-AEC1-3C44F4A49AB5}">
      <dgm:prSet/>
      <dgm:spPr/>
      <dgm:t>
        <a:bodyPr/>
        <a:lstStyle/>
        <a:p>
          <a:endParaRPr lang="en-CA"/>
        </a:p>
      </dgm:t>
    </dgm:pt>
    <dgm:pt modelId="{6FFE6583-78AD-496C-9E1D-23C9EA653228}">
      <dgm:prSet phldrT="[Text]"/>
      <dgm:spPr/>
      <dgm:t>
        <a:bodyPr/>
        <a:lstStyle/>
        <a:p>
          <a:r>
            <a:rPr lang="en-US" b="1" i="0" dirty="0"/>
            <a:t>Filter the </a:t>
          </a:r>
          <a:r>
            <a:rPr lang="en-US" b="1" i="0" dirty="0" err="1"/>
            <a:t>dataframe</a:t>
          </a:r>
          <a:r>
            <a:rPr lang="en-US" b="1" i="0" dirty="0"/>
            <a:t> to only include Falcon 9 launches</a:t>
          </a:r>
          <a:endParaRPr lang="en-CA" dirty="0"/>
        </a:p>
      </dgm:t>
    </dgm:pt>
    <dgm:pt modelId="{7EA12BBD-BE1D-4035-8B21-A08B2879845C}" type="parTrans" cxnId="{E578CDE2-23D1-4873-AB60-3D0AE86F38FA}">
      <dgm:prSet/>
      <dgm:spPr/>
      <dgm:t>
        <a:bodyPr/>
        <a:lstStyle/>
        <a:p>
          <a:endParaRPr lang="en-CA"/>
        </a:p>
      </dgm:t>
    </dgm:pt>
    <dgm:pt modelId="{2BD5812B-3D10-4015-959A-91EFB706E8CB}" type="sibTrans" cxnId="{E578CDE2-23D1-4873-AB60-3D0AE86F38FA}">
      <dgm:prSet/>
      <dgm:spPr/>
      <dgm:t>
        <a:bodyPr/>
        <a:lstStyle/>
        <a:p>
          <a:endParaRPr lang="en-CA"/>
        </a:p>
      </dgm:t>
    </dgm:pt>
    <dgm:pt modelId="{61444AC1-C4D1-4D53-91D2-E81F9DE24A02}">
      <dgm:prSet phldrT="[Text]"/>
      <dgm:spPr/>
      <dgm:t>
        <a:bodyPr/>
        <a:lstStyle/>
        <a:p>
          <a:r>
            <a:rPr lang="en-CA" b="1" i="0" dirty="0"/>
            <a:t>Data Wrangling</a:t>
          </a:r>
          <a:endParaRPr lang="en-CA" dirty="0"/>
        </a:p>
      </dgm:t>
    </dgm:pt>
    <dgm:pt modelId="{2FCBDE91-46C1-45DE-9E25-79183B4DE6D2}" type="parTrans" cxnId="{0EB4BCC9-863F-43B6-8BDA-4CC492394B55}">
      <dgm:prSet/>
      <dgm:spPr/>
      <dgm:t>
        <a:bodyPr/>
        <a:lstStyle/>
        <a:p>
          <a:endParaRPr lang="en-CA"/>
        </a:p>
      </dgm:t>
    </dgm:pt>
    <dgm:pt modelId="{EAA1B066-D590-4358-9AE0-193ABD62DA46}" type="sibTrans" cxnId="{0EB4BCC9-863F-43B6-8BDA-4CC492394B55}">
      <dgm:prSet/>
      <dgm:spPr/>
      <dgm:t>
        <a:bodyPr/>
        <a:lstStyle/>
        <a:p>
          <a:endParaRPr lang="en-CA"/>
        </a:p>
      </dgm:t>
    </dgm:pt>
    <dgm:pt modelId="{A15047EB-2939-4F63-A017-37EAA9C6E1F6}">
      <dgm:prSet phldrT="[Text]"/>
      <dgm:spPr/>
      <dgm:t>
        <a:bodyPr/>
        <a:lstStyle/>
        <a:p>
          <a:r>
            <a:rPr lang="en-CA" b="1" i="0" dirty="0"/>
            <a:t>Dealing with Missing Values</a:t>
          </a:r>
          <a:endParaRPr lang="en-CA" dirty="0"/>
        </a:p>
      </dgm:t>
    </dgm:pt>
    <dgm:pt modelId="{9EC892F5-56DB-4579-BC94-C3975C468515}" type="parTrans" cxnId="{B7BF8DCC-3A19-4209-A412-8081BDC7EEF4}">
      <dgm:prSet/>
      <dgm:spPr/>
      <dgm:t>
        <a:bodyPr/>
        <a:lstStyle/>
        <a:p>
          <a:endParaRPr lang="en-CA"/>
        </a:p>
      </dgm:t>
    </dgm:pt>
    <dgm:pt modelId="{7FB0C9A7-7210-4E5A-AB56-54D63A8C8B64}" type="sibTrans" cxnId="{B7BF8DCC-3A19-4209-A412-8081BDC7EEF4}">
      <dgm:prSet/>
      <dgm:spPr/>
      <dgm:t>
        <a:bodyPr/>
        <a:lstStyle/>
        <a:p>
          <a:endParaRPr lang="en-CA"/>
        </a:p>
      </dgm:t>
    </dgm:pt>
    <dgm:pt modelId="{5FA42AFB-9A61-4E37-9F45-A7CD21DE196E}" type="pres">
      <dgm:prSet presAssocID="{1F03C762-680A-4311-8119-323D8D173763}" presName="diagram" presStyleCnt="0">
        <dgm:presLayoutVars>
          <dgm:dir/>
          <dgm:resizeHandles val="exact"/>
        </dgm:presLayoutVars>
      </dgm:prSet>
      <dgm:spPr/>
    </dgm:pt>
    <dgm:pt modelId="{CD4D0475-DDF0-45C6-8BB7-3F28FCCDF1E9}" type="pres">
      <dgm:prSet presAssocID="{025FBBEE-1234-4D43-8C59-2D5816DC78E2}" presName="node" presStyleLbl="node1" presStyleIdx="0" presStyleCnt="1" custLinFactNeighborX="-3101" custLinFactNeighborY="-40">
        <dgm:presLayoutVars>
          <dgm:bulletEnabled val="1"/>
        </dgm:presLayoutVars>
      </dgm:prSet>
      <dgm:spPr/>
    </dgm:pt>
  </dgm:ptLst>
  <dgm:cxnLst>
    <dgm:cxn modelId="{D286FC16-33AA-4FC0-AEC1-3C44F4A49AB5}" srcId="{025FBBEE-1234-4D43-8C59-2D5816DC78E2}" destId="{C7CE0031-0ED7-4490-A832-6156872CE2D0}" srcOrd="0" destOrd="0" parTransId="{4B6C107B-F79B-49E8-B36D-F98ED39AB96E}" sibTransId="{D5EB7663-AA46-4B93-A4C2-1641E7071688}"/>
    <dgm:cxn modelId="{FA622E65-C060-4D15-9A8B-24E3909F0F05}" type="presOf" srcId="{A15047EB-2939-4F63-A017-37EAA9C6E1F6}" destId="{CD4D0475-DDF0-45C6-8BB7-3F28FCCDF1E9}" srcOrd="0" destOrd="4" presId="urn:microsoft.com/office/officeart/2005/8/layout/default"/>
    <dgm:cxn modelId="{2899766F-17FF-4090-BFA1-3462380E0CE7}" srcId="{1F03C762-680A-4311-8119-323D8D173763}" destId="{025FBBEE-1234-4D43-8C59-2D5816DC78E2}" srcOrd="0" destOrd="0" parTransId="{2477C83C-D168-4362-AC54-E1798E7B7BEA}" sibTransId="{5DB5C7BA-E251-4E82-B4BE-C238BBF1D45C}"/>
    <dgm:cxn modelId="{37C2527D-DDFA-4F58-AF52-BF0233013F66}" type="presOf" srcId="{C7CE0031-0ED7-4490-A832-6156872CE2D0}" destId="{CD4D0475-DDF0-45C6-8BB7-3F28FCCDF1E9}" srcOrd="0" destOrd="1" presId="urn:microsoft.com/office/officeart/2005/8/layout/default"/>
    <dgm:cxn modelId="{3AAEC28A-6D75-4FB7-AFCE-911EEFA8E575}" type="presOf" srcId="{025FBBEE-1234-4D43-8C59-2D5816DC78E2}" destId="{CD4D0475-DDF0-45C6-8BB7-3F28FCCDF1E9}" srcOrd="0" destOrd="0" presId="urn:microsoft.com/office/officeart/2005/8/layout/default"/>
    <dgm:cxn modelId="{B4A1A593-F39C-4984-BBCC-8A96626DE286}" type="presOf" srcId="{6FFE6583-78AD-496C-9E1D-23C9EA653228}" destId="{CD4D0475-DDF0-45C6-8BB7-3F28FCCDF1E9}" srcOrd="0" destOrd="2" presId="urn:microsoft.com/office/officeart/2005/8/layout/default"/>
    <dgm:cxn modelId="{709B3AAE-24CB-492B-85BC-5D65C98AC78F}" type="presOf" srcId="{1F03C762-680A-4311-8119-323D8D173763}" destId="{5FA42AFB-9A61-4E37-9F45-A7CD21DE196E}" srcOrd="0" destOrd="0" presId="urn:microsoft.com/office/officeart/2005/8/layout/default"/>
    <dgm:cxn modelId="{0EB4BCC9-863F-43B6-8BDA-4CC492394B55}" srcId="{025FBBEE-1234-4D43-8C59-2D5816DC78E2}" destId="{61444AC1-C4D1-4D53-91D2-E81F9DE24A02}" srcOrd="2" destOrd="0" parTransId="{2FCBDE91-46C1-45DE-9E25-79183B4DE6D2}" sibTransId="{EAA1B066-D590-4358-9AE0-193ABD62DA46}"/>
    <dgm:cxn modelId="{B7BF8DCC-3A19-4209-A412-8081BDC7EEF4}" srcId="{025FBBEE-1234-4D43-8C59-2D5816DC78E2}" destId="{A15047EB-2939-4F63-A017-37EAA9C6E1F6}" srcOrd="3" destOrd="0" parTransId="{9EC892F5-56DB-4579-BC94-C3975C468515}" sibTransId="{7FB0C9A7-7210-4E5A-AB56-54D63A8C8B64}"/>
    <dgm:cxn modelId="{E578CDE2-23D1-4873-AB60-3D0AE86F38FA}" srcId="{025FBBEE-1234-4D43-8C59-2D5816DC78E2}" destId="{6FFE6583-78AD-496C-9E1D-23C9EA653228}" srcOrd="1" destOrd="0" parTransId="{7EA12BBD-BE1D-4035-8B21-A08B2879845C}" sibTransId="{2BD5812B-3D10-4015-959A-91EFB706E8CB}"/>
    <dgm:cxn modelId="{13F9AAED-CB15-4475-A6DF-3DD5AF2C33B4}" type="presOf" srcId="{61444AC1-C4D1-4D53-91D2-E81F9DE24A02}" destId="{CD4D0475-DDF0-45C6-8BB7-3F28FCCDF1E9}" srcOrd="0" destOrd="3" presId="urn:microsoft.com/office/officeart/2005/8/layout/default"/>
    <dgm:cxn modelId="{AB443CEE-0237-437B-9EDB-553AA3FA2969}" type="presParOf" srcId="{5FA42AFB-9A61-4E37-9F45-A7CD21DE196E}" destId="{CD4D0475-DDF0-45C6-8BB7-3F28FCCDF1E9}"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91F418-6E83-4773-A6E3-D376676A465B}"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CA"/>
        </a:p>
      </dgm:t>
    </dgm:pt>
    <dgm:pt modelId="{27A6EC27-0C45-433A-AB5C-3B91D6B1AAE8}">
      <dgm:prSet/>
      <dgm:spPr/>
      <dgm:t>
        <a:bodyPr/>
        <a:lstStyle/>
        <a:p>
          <a:r>
            <a:rPr lang="en-US" b="1" i="0" dirty="0"/>
            <a:t>Request the Falcon9 Launch Wiki page from its URL</a:t>
          </a:r>
          <a:endParaRPr lang="en-CA" dirty="0"/>
        </a:p>
      </dgm:t>
    </dgm:pt>
    <dgm:pt modelId="{1A242180-A0FE-4F34-A3A2-9B1ADB04188E}" type="parTrans" cxnId="{1C852CED-9FA0-4EC3-8E22-79ECD8217829}">
      <dgm:prSet/>
      <dgm:spPr/>
      <dgm:t>
        <a:bodyPr/>
        <a:lstStyle/>
        <a:p>
          <a:endParaRPr lang="en-CA"/>
        </a:p>
      </dgm:t>
    </dgm:pt>
    <dgm:pt modelId="{F5745EC8-43EA-4FD8-BC6E-E53B3CC81454}" type="sibTrans" cxnId="{1C852CED-9FA0-4EC3-8E22-79ECD8217829}">
      <dgm:prSet/>
      <dgm:spPr/>
      <dgm:t>
        <a:bodyPr/>
        <a:lstStyle/>
        <a:p>
          <a:endParaRPr lang="en-CA"/>
        </a:p>
      </dgm:t>
    </dgm:pt>
    <dgm:pt modelId="{E82B41EF-FB83-4C68-8E19-1F7A18370892}">
      <dgm:prSet/>
      <dgm:spPr/>
      <dgm:t>
        <a:bodyPr/>
        <a:lstStyle/>
        <a:p>
          <a:r>
            <a:rPr lang="en-US" b="1" i="0" dirty="0"/>
            <a:t>Extract all column/variable names from the HTML table header</a:t>
          </a:r>
          <a:endParaRPr lang="en-CA" dirty="0"/>
        </a:p>
      </dgm:t>
    </dgm:pt>
    <dgm:pt modelId="{D4045FC7-A13C-4CA1-B096-5727D6B696BB}" type="parTrans" cxnId="{DD83359D-29F5-4F02-A9C6-7B588898ACB5}">
      <dgm:prSet/>
      <dgm:spPr/>
      <dgm:t>
        <a:bodyPr/>
        <a:lstStyle/>
        <a:p>
          <a:endParaRPr lang="en-CA"/>
        </a:p>
      </dgm:t>
    </dgm:pt>
    <dgm:pt modelId="{3A83D610-77AD-4C94-9625-8F647EDF0E5E}" type="sibTrans" cxnId="{DD83359D-29F5-4F02-A9C6-7B588898ACB5}">
      <dgm:prSet/>
      <dgm:spPr/>
      <dgm:t>
        <a:bodyPr/>
        <a:lstStyle/>
        <a:p>
          <a:endParaRPr lang="en-CA"/>
        </a:p>
      </dgm:t>
    </dgm:pt>
    <dgm:pt modelId="{656269EC-25F6-40EF-BC13-6F4B8F31FC14}">
      <dgm:prSet/>
      <dgm:spPr/>
      <dgm:t>
        <a:bodyPr/>
        <a:lstStyle/>
        <a:p>
          <a:r>
            <a:rPr lang="en-US" b="1" i="0" dirty="0"/>
            <a:t>Create a data frame by parsing the launch HTML tables</a:t>
          </a:r>
          <a:endParaRPr lang="en-CA" dirty="0"/>
        </a:p>
      </dgm:t>
    </dgm:pt>
    <dgm:pt modelId="{86FA54C9-946B-460C-B8BE-FB63FEA3DBC1}" type="parTrans" cxnId="{3BAB6902-2BE9-4163-AA6C-C16B4F04BE04}">
      <dgm:prSet/>
      <dgm:spPr/>
      <dgm:t>
        <a:bodyPr/>
        <a:lstStyle/>
        <a:p>
          <a:endParaRPr lang="en-CA"/>
        </a:p>
      </dgm:t>
    </dgm:pt>
    <dgm:pt modelId="{A4BDD265-F17A-4AC6-B198-75315E545EFA}" type="sibTrans" cxnId="{3BAB6902-2BE9-4163-AA6C-C16B4F04BE04}">
      <dgm:prSet/>
      <dgm:spPr/>
      <dgm:t>
        <a:bodyPr/>
        <a:lstStyle/>
        <a:p>
          <a:endParaRPr lang="en-CA"/>
        </a:p>
      </dgm:t>
    </dgm:pt>
    <dgm:pt modelId="{2F326E49-5E95-4FBE-A164-46938EEF61F0}" type="pres">
      <dgm:prSet presAssocID="{8291F418-6E83-4773-A6E3-D376676A465B}" presName="vert0" presStyleCnt="0">
        <dgm:presLayoutVars>
          <dgm:dir/>
          <dgm:animOne val="branch"/>
          <dgm:animLvl val="lvl"/>
        </dgm:presLayoutVars>
      </dgm:prSet>
      <dgm:spPr/>
    </dgm:pt>
    <dgm:pt modelId="{A7D228A0-DC21-4190-B6A3-BA2C923E1A88}" type="pres">
      <dgm:prSet presAssocID="{27A6EC27-0C45-433A-AB5C-3B91D6B1AAE8}" presName="thickLine" presStyleLbl="alignNode1" presStyleIdx="0" presStyleCnt="3"/>
      <dgm:spPr/>
    </dgm:pt>
    <dgm:pt modelId="{9FFA63C3-4538-4550-AE72-EA204F853DD5}" type="pres">
      <dgm:prSet presAssocID="{27A6EC27-0C45-433A-AB5C-3B91D6B1AAE8}" presName="horz1" presStyleCnt="0"/>
      <dgm:spPr/>
    </dgm:pt>
    <dgm:pt modelId="{F1936558-596F-4450-9DC6-0EAA6CA90610}" type="pres">
      <dgm:prSet presAssocID="{27A6EC27-0C45-433A-AB5C-3B91D6B1AAE8}" presName="tx1" presStyleLbl="revTx" presStyleIdx="0" presStyleCnt="3"/>
      <dgm:spPr/>
    </dgm:pt>
    <dgm:pt modelId="{4D09AE8B-22AD-41D0-B661-7939C2F26411}" type="pres">
      <dgm:prSet presAssocID="{27A6EC27-0C45-433A-AB5C-3B91D6B1AAE8}" presName="vert1" presStyleCnt="0"/>
      <dgm:spPr/>
    </dgm:pt>
    <dgm:pt modelId="{B3C58BFB-7135-4960-91DA-22A3A63C162E}" type="pres">
      <dgm:prSet presAssocID="{E82B41EF-FB83-4C68-8E19-1F7A18370892}" presName="thickLine" presStyleLbl="alignNode1" presStyleIdx="1" presStyleCnt="3"/>
      <dgm:spPr/>
    </dgm:pt>
    <dgm:pt modelId="{C6359E89-9C75-4237-93CC-A7A2BB1888A2}" type="pres">
      <dgm:prSet presAssocID="{E82B41EF-FB83-4C68-8E19-1F7A18370892}" presName="horz1" presStyleCnt="0"/>
      <dgm:spPr/>
    </dgm:pt>
    <dgm:pt modelId="{417EEE37-F133-4891-83ED-163D984D1DD9}" type="pres">
      <dgm:prSet presAssocID="{E82B41EF-FB83-4C68-8E19-1F7A18370892}" presName="tx1" presStyleLbl="revTx" presStyleIdx="1" presStyleCnt="3"/>
      <dgm:spPr/>
    </dgm:pt>
    <dgm:pt modelId="{E2359CD5-3842-4A19-8AC9-CAE3709C62EA}" type="pres">
      <dgm:prSet presAssocID="{E82B41EF-FB83-4C68-8E19-1F7A18370892}" presName="vert1" presStyleCnt="0"/>
      <dgm:spPr/>
    </dgm:pt>
    <dgm:pt modelId="{70AED66C-760F-4596-AF11-6EF69CCFA8EB}" type="pres">
      <dgm:prSet presAssocID="{656269EC-25F6-40EF-BC13-6F4B8F31FC14}" presName="thickLine" presStyleLbl="alignNode1" presStyleIdx="2" presStyleCnt="3"/>
      <dgm:spPr/>
    </dgm:pt>
    <dgm:pt modelId="{71910A45-0DA7-4651-999C-52DE15F1DB0F}" type="pres">
      <dgm:prSet presAssocID="{656269EC-25F6-40EF-BC13-6F4B8F31FC14}" presName="horz1" presStyleCnt="0"/>
      <dgm:spPr/>
    </dgm:pt>
    <dgm:pt modelId="{E27586C4-32EB-4749-AB4D-CE25D5AB4A00}" type="pres">
      <dgm:prSet presAssocID="{656269EC-25F6-40EF-BC13-6F4B8F31FC14}" presName="tx1" presStyleLbl="revTx" presStyleIdx="2" presStyleCnt="3"/>
      <dgm:spPr/>
    </dgm:pt>
    <dgm:pt modelId="{9604D405-8E33-4782-8A7C-159EA848565E}" type="pres">
      <dgm:prSet presAssocID="{656269EC-25F6-40EF-BC13-6F4B8F31FC14}" presName="vert1" presStyleCnt="0"/>
      <dgm:spPr/>
    </dgm:pt>
  </dgm:ptLst>
  <dgm:cxnLst>
    <dgm:cxn modelId="{3BAB6902-2BE9-4163-AA6C-C16B4F04BE04}" srcId="{8291F418-6E83-4773-A6E3-D376676A465B}" destId="{656269EC-25F6-40EF-BC13-6F4B8F31FC14}" srcOrd="2" destOrd="0" parTransId="{86FA54C9-946B-460C-B8BE-FB63FEA3DBC1}" sibTransId="{A4BDD265-F17A-4AC6-B198-75315E545EFA}"/>
    <dgm:cxn modelId="{0CA20B1E-3C51-4C6D-A79A-33BCAFFC1F2B}" type="presOf" srcId="{27A6EC27-0C45-433A-AB5C-3B91D6B1AAE8}" destId="{F1936558-596F-4450-9DC6-0EAA6CA90610}" srcOrd="0" destOrd="0" presId="urn:microsoft.com/office/officeart/2008/layout/LinedList"/>
    <dgm:cxn modelId="{6E44ED26-BC80-4A05-B404-5537C9E176AD}" type="presOf" srcId="{E82B41EF-FB83-4C68-8E19-1F7A18370892}" destId="{417EEE37-F133-4891-83ED-163D984D1DD9}" srcOrd="0" destOrd="0" presId="urn:microsoft.com/office/officeart/2008/layout/LinedList"/>
    <dgm:cxn modelId="{041E1A6B-7873-4DE4-BD21-537A6F5C166B}" type="presOf" srcId="{8291F418-6E83-4773-A6E3-D376676A465B}" destId="{2F326E49-5E95-4FBE-A164-46938EEF61F0}" srcOrd="0" destOrd="0" presId="urn:microsoft.com/office/officeart/2008/layout/LinedList"/>
    <dgm:cxn modelId="{DD83359D-29F5-4F02-A9C6-7B588898ACB5}" srcId="{8291F418-6E83-4773-A6E3-D376676A465B}" destId="{E82B41EF-FB83-4C68-8E19-1F7A18370892}" srcOrd="1" destOrd="0" parTransId="{D4045FC7-A13C-4CA1-B096-5727D6B696BB}" sibTransId="{3A83D610-77AD-4C94-9625-8F647EDF0E5E}"/>
    <dgm:cxn modelId="{1C852CED-9FA0-4EC3-8E22-79ECD8217829}" srcId="{8291F418-6E83-4773-A6E3-D376676A465B}" destId="{27A6EC27-0C45-433A-AB5C-3B91D6B1AAE8}" srcOrd="0" destOrd="0" parTransId="{1A242180-A0FE-4F34-A3A2-9B1ADB04188E}" sibTransId="{F5745EC8-43EA-4FD8-BC6E-E53B3CC81454}"/>
    <dgm:cxn modelId="{F08176F8-470C-4E1B-AB01-73C8CC5F654B}" type="presOf" srcId="{656269EC-25F6-40EF-BC13-6F4B8F31FC14}" destId="{E27586C4-32EB-4749-AB4D-CE25D5AB4A00}" srcOrd="0" destOrd="0" presId="urn:microsoft.com/office/officeart/2008/layout/LinedList"/>
    <dgm:cxn modelId="{9CA414F9-83CE-4301-B6EA-868146849F4F}" type="presParOf" srcId="{2F326E49-5E95-4FBE-A164-46938EEF61F0}" destId="{A7D228A0-DC21-4190-B6A3-BA2C923E1A88}" srcOrd="0" destOrd="0" presId="urn:microsoft.com/office/officeart/2008/layout/LinedList"/>
    <dgm:cxn modelId="{1FD142EF-216F-4EDA-B680-B9FF078BC93E}" type="presParOf" srcId="{2F326E49-5E95-4FBE-A164-46938EEF61F0}" destId="{9FFA63C3-4538-4550-AE72-EA204F853DD5}" srcOrd="1" destOrd="0" presId="urn:microsoft.com/office/officeart/2008/layout/LinedList"/>
    <dgm:cxn modelId="{E0A16621-D159-467D-B251-5FB404EFEEC5}" type="presParOf" srcId="{9FFA63C3-4538-4550-AE72-EA204F853DD5}" destId="{F1936558-596F-4450-9DC6-0EAA6CA90610}" srcOrd="0" destOrd="0" presId="urn:microsoft.com/office/officeart/2008/layout/LinedList"/>
    <dgm:cxn modelId="{BDE2C88B-C1E9-4C6C-856A-5EBF5CE5E360}" type="presParOf" srcId="{9FFA63C3-4538-4550-AE72-EA204F853DD5}" destId="{4D09AE8B-22AD-41D0-B661-7939C2F26411}" srcOrd="1" destOrd="0" presId="urn:microsoft.com/office/officeart/2008/layout/LinedList"/>
    <dgm:cxn modelId="{3852FE1B-F493-4033-BA6B-6354CAD49520}" type="presParOf" srcId="{2F326E49-5E95-4FBE-A164-46938EEF61F0}" destId="{B3C58BFB-7135-4960-91DA-22A3A63C162E}" srcOrd="2" destOrd="0" presId="urn:microsoft.com/office/officeart/2008/layout/LinedList"/>
    <dgm:cxn modelId="{FB918239-953F-4A0F-80F5-28817D561C91}" type="presParOf" srcId="{2F326E49-5E95-4FBE-A164-46938EEF61F0}" destId="{C6359E89-9C75-4237-93CC-A7A2BB1888A2}" srcOrd="3" destOrd="0" presId="urn:microsoft.com/office/officeart/2008/layout/LinedList"/>
    <dgm:cxn modelId="{3B51869D-CBCA-49E4-9AF4-B588765AD9C3}" type="presParOf" srcId="{C6359E89-9C75-4237-93CC-A7A2BB1888A2}" destId="{417EEE37-F133-4891-83ED-163D984D1DD9}" srcOrd="0" destOrd="0" presId="urn:microsoft.com/office/officeart/2008/layout/LinedList"/>
    <dgm:cxn modelId="{F2D28F3C-62BA-46A3-BBD5-1B74F77647C0}" type="presParOf" srcId="{C6359E89-9C75-4237-93CC-A7A2BB1888A2}" destId="{E2359CD5-3842-4A19-8AC9-CAE3709C62EA}" srcOrd="1" destOrd="0" presId="urn:microsoft.com/office/officeart/2008/layout/LinedList"/>
    <dgm:cxn modelId="{6328BF7E-50CF-4BC1-AAF2-DB5308EA74B5}" type="presParOf" srcId="{2F326E49-5E95-4FBE-A164-46938EEF61F0}" destId="{70AED66C-760F-4596-AF11-6EF69CCFA8EB}" srcOrd="4" destOrd="0" presId="urn:microsoft.com/office/officeart/2008/layout/LinedList"/>
    <dgm:cxn modelId="{6408F5C2-AEE4-4083-A9D0-74CE8B8B53AE}" type="presParOf" srcId="{2F326E49-5E95-4FBE-A164-46938EEF61F0}" destId="{71910A45-0DA7-4651-999C-52DE15F1DB0F}" srcOrd="5" destOrd="0" presId="urn:microsoft.com/office/officeart/2008/layout/LinedList"/>
    <dgm:cxn modelId="{F1618F4C-2F4C-4A90-860D-2116A2B4CAD2}" type="presParOf" srcId="{71910A45-0DA7-4651-999C-52DE15F1DB0F}" destId="{E27586C4-32EB-4749-AB4D-CE25D5AB4A00}" srcOrd="0" destOrd="0" presId="urn:microsoft.com/office/officeart/2008/layout/LinedList"/>
    <dgm:cxn modelId="{FFCC638C-7D30-4DD1-8B80-F581995514EF}" type="presParOf" srcId="{71910A45-0DA7-4651-999C-52DE15F1DB0F}" destId="{9604D405-8E33-4782-8A7C-159EA848565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AA0B83-6C57-40F5-8FDE-E81F67A28A7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CA"/>
        </a:p>
      </dgm:t>
    </dgm:pt>
    <dgm:pt modelId="{F5941AED-364E-4EF0-844E-2C7A21223FEA}">
      <dgm:prSet phldrT="[Text]"/>
      <dgm:spPr/>
      <dgm:t>
        <a:bodyPr/>
        <a:lstStyle/>
        <a:p>
          <a:r>
            <a:rPr lang="en-US" b="1" i="0" dirty="0"/>
            <a:t>TASK 1: Calculate the number of launches on each site</a:t>
          </a:r>
          <a:endParaRPr lang="en-CA" dirty="0"/>
        </a:p>
      </dgm:t>
    </dgm:pt>
    <dgm:pt modelId="{A192ECF2-A6FD-48FB-9178-E2BA11645601}" type="parTrans" cxnId="{25EBA656-D9BA-425F-898D-AFD9506D55DD}">
      <dgm:prSet/>
      <dgm:spPr/>
      <dgm:t>
        <a:bodyPr/>
        <a:lstStyle/>
        <a:p>
          <a:endParaRPr lang="en-CA"/>
        </a:p>
      </dgm:t>
    </dgm:pt>
    <dgm:pt modelId="{B3A21CAA-FA7C-4E71-8384-3265EB871C63}" type="sibTrans" cxnId="{25EBA656-D9BA-425F-898D-AFD9506D55DD}">
      <dgm:prSet/>
      <dgm:spPr/>
      <dgm:t>
        <a:bodyPr/>
        <a:lstStyle/>
        <a:p>
          <a:endParaRPr lang="en-CA"/>
        </a:p>
      </dgm:t>
    </dgm:pt>
    <dgm:pt modelId="{7BCC90E7-813E-4AB5-BF1A-78AAA947C2D8}">
      <dgm:prSet phldrT="[Text]"/>
      <dgm:spPr/>
      <dgm:t>
        <a:bodyPr/>
        <a:lstStyle/>
        <a:p>
          <a:r>
            <a:rPr lang="en-US" b="1" i="0" dirty="0"/>
            <a:t>TASK 2: Calculate the number and occurrence of each orbit</a:t>
          </a:r>
          <a:endParaRPr lang="en-CA" dirty="0"/>
        </a:p>
      </dgm:t>
    </dgm:pt>
    <dgm:pt modelId="{FF3FF3D7-5AAE-4541-B2B7-29DC3B96FCF7}" type="parTrans" cxnId="{98CC794C-4F00-4C7E-9A0B-78EE8319BDFB}">
      <dgm:prSet/>
      <dgm:spPr/>
      <dgm:t>
        <a:bodyPr/>
        <a:lstStyle/>
        <a:p>
          <a:endParaRPr lang="en-CA"/>
        </a:p>
      </dgm:t>
    </dgm:pt>
    <dgm:pt modelId="{FB252B0D-B65A-4985-9A4F-EECB49342E39}" type="sibTrans" cxnId="{98CC794C-4F00-4C7E-9A0B-78EE8319BDFB}">
      <dgm:prSet/>
      <dgm:spPr/>
      <dgm:t>
        <a:bodyPr/>
        <a:lstStyle/>
        <a:p>
          <a:endParaRPr lang="en-CA"/>
        </a:p>
      </dgm:t>
    </dgm:pt>
    <dgm:pt modelId="{C6B620F2-6939-4C47-9BD9-8AEAA33C8B8D}">
      <dgm:prSet phldrT="[Text]"/>
      <dgm:spPr/>
      <dgm:t>
        <a:bodyPr/>
        <a:lstStyle/>
        <a:p>
          <a:r>
            <a:rPr lang="en-US" b="1" i="0"/>
            <a:t>TASK 3: Calculate the number and occurence of mission outcome of the orbits</a:t>
          </a:r>
          <a:endParaRPr lang="en-CA" dirty="0"/>
        </a:p>
      </dgm:t>
    </dgm:pt>
    <dgm:pt modelId="{23B20D1F-4139-40C3-B301-739205C5F2D6}" type="parTrans" cxnId="{27B92782-9FA6-4CAA-97E4-29B306913EC3}">
      <dgm:prSet/>
      <dgm:spPr/>
      <dgm:t>
        <a:bodyPr/>
        <a:lstStyle/>
        <a:p>
          <a:endParaRPr lang="en-CA"/>
        </a:p>
      </dgm:t>
    </dgm:pt>
    <dgm:pt modelId="{1FFF9610-A87B-4FF5-A09C-EA0502435309}" type="sibTrans" cxnId="{27B92782-9FA6-4CAA-97E4-29B306913EC3}">
      <dgm:prSet/>
      <dgm:spPr/>
      <dgm:t>
        <a:bodyPr/>
        <a:lstStyle/>
        <a:p>
          <a:endParaRPr lang="en-CA"/>
        </a:p>
      </dgm:t>
    </dgm:pt>
    <dgm:pt modelId="{EB6463B2-D9F4-4F8A-9DF5-00BCB8198C6A}">
      <dgm:prSet phldrT="[Text]"/>
      <dgm:spPr/>
      <dgm:t>
        <a:bodyPr/>
        <a:lstStyle/>
        <a:p>
          <a:r>
            <a:rPr lang="en-US" b="1" i="0" dirty="0"/>
            <a:t>TASK 4: Create a landing outcome label from Outcome column</a:t>
          </a:r>
          <a:endParaRPr lang="en-CA" dirty="0"/>
        </a:p>
      </dgm:t>
    </dgm:pt>
    <dgm:pt modelId="{84088925-091B-4F4E-8D86-2C7B8E6FCA9C}" type="parTrans" cxnId="{DE3E3E26-D88E-4030-B770-8BD494DA0309}">
      <dgm:prSet/>
      <dgm:spPr/>
      <dgm:t>
        <a:bodyPr/>
        <a:lstStyle/>
        <a:p>
          <a:endParaRPr lang="en-CA"/>
        </a:p>
      </dgm:t>
    </dgm:pt>
    <dgm:pt modelId="{BC268EFC-DB52-4E84-AA72-A9D97A28D53E}" type="sibTrans" cxnId="{DE3E3E26-D88E-4030-B770-8BD494DA0309}">
      <dgm:prSet/>
      <dgm:spPr/>
      <dgm:t>
        <a:bodyPr/>
        <a:lstStyle/>
        <a:p>
          <a:endParaRPr lang="en-CA"/>
        </a:p>
      </dgm:t>
    </dgm:pt>
    <dgm:pt modelId="{34B37B18-53FD-4365-8992-2559F3EAAD1C}" type="pres">
      <dgm:prSet presAssocID="{1EAA0B83-6C57-40F5-8FDE-E81F67A28A7F}" presName="diagram" presStyleCnt="0">
        <dgm:presLayoutVars>
          <dgm:dir/>
          <dgm:resizeHandles val="exact"/>
        </dgm:presLayoutVars>
      </dgm:prSet>
      <dgm:spPr/>
    </dgm:pt>
    <dgm:pt modelId="{C5AD54E6-566E-4D64-8FFA-B83BBB205A9B}" type="pres">
      <dgm:prSet presAssocID="{F5941AED-364E-4EF0-844E-2C7A21223FEA}" presName="node" presStyleLbl="node1" presStyleIdx="0" presStyleCnt="4">
        <dgm:presLayoutVars>
          <dgm:bulletEnabled val="1"/>
        </dgm:presLayoutVars>
      </dgm:prSet>
      <dgm:spPr/>
    </dgm:pt>
    <dgm:pt modelId="{BB7706D4-688E-4910-8360-010B797079A8}" type="pres">
      <dgm:prSet presAssocID="{B3A21CAA-FA7C-4E71-8384-3265EB871C63}" presName="sibTrans" presStyleCnt="0"/>
      <dgm:spPr/>
    </dgm:pt>
    <dgm:pt modelId="{50F03FB5-AFD2-421C-BFF7-34DD54BF90CD}" type="pres">
      <dgm:prSet presAssocID="{7BCC90E7-813E-4AB5-BF1A-78AAA947C2D8}" presName="node" presStyleLbl="node1" presStyleIdx="1" presStyleCnt="4">
        <dgm:presLayoutVars>
          <dgm:bulletEnabled val="1"/>
        </dgm:presLayoutVars>
      </dgm:prSet>
      <dgm:spPr/>
    </dgm:pt>
    <dgm:pt modelId="{607E182B-DF76-4C9B-BD38-C5821F5454BD}" type="pres">
      <dgm:prSet presAssocID="{FB252B0D-B65A-4985-9A4F-EECB49342E39}" presName="sibTrans" presStyleCnt="0"/>
      <dgm:spPr/>
    </dgm:pt>
    <dgm:pt modelId="{A9698E0F-50B2-4680-A81D-87F61990856B}" type="pres">
      <dgm:prSet presAssocID="{C6B620F2-6939-4C47-9BD9-8AEAA33C8B8D}" presName="node" presStyleLbl="node1" presStyleIdx="2" presStyleCnt="4">
        <dgm:presLayoutVars>
          <dgm:bulletEnabled val="1"/>
        </dgm:presLayoutVars>
      </dgm:prSet>
      <dgm:spPr/>
    </dgm:pt>
    <dgm:pt modelId="{78FBF896-FB34-4379-B34C-6334BA7721F1}" type="pres">
      <dgm:prSet presAssocID="{1FFF9610-A87B-4FF5-A09C-EA0502435309}" presName="sibTrans" presStyleCnt="0"/>
      <dgm:spPr/>
    </dgm:pt>
    <dgm:pt modelId="{AE20208F-B090-4410-93E6-0876EE2D1F19}" type="pres">
      <dgm:prSet presAssocID="{EB6463B2-D9F4-4F8A-9DF5-00BCB8198C6A}" presName="node" presStyleLbl="node1" presStyleIdx="3" presStyleCnt="4">
        <dgm:presLayoutVars>
          <dgm:bulletEnabled val="1"/>
        </dgm:presLayoutVars>
      </dgm:prSet>
      <dgm:spPr/>
    </dgm:pt>
  </dgm:ptLst>
  <dgm:cxnLst>
    <dgm:cxn modelId="{DE3E3E26-D88E-4030-B770-8BD494DA0309}" srcId="{1EAA0B83-6C57-40F5-8FDE-E81F67A28A7F}" destId="{EB6463B2-D9F4-4F8A-9DF5-00BCB8198C6A}" srcOrd="3" destOrd="0" parTransId="{84088925-091B-4F4E-8D86-2C7B8E6FCA9C}" sibTransId="{BC268EFC-DB52-4E84-AA72-A9D97A28D53E}"/>
    <dgm:cxn modelId="{B11C7D2D-4AD5-4FA7-B0DE-88D8B374FDF9}" type="presOf" srcId="{EB6463B2-D9F4-4F8A-9DF5-00BCB8198C6A}" destId="{AE20208F-B090-4410-93E6-0876EE2D1F19}" srcOrd="0" destOrd="0" presId="urn:microsoft.com/office/officeart/2005/8/layout/default"/>
    <dgm:cxn modelId="{77F8F22F-FA41-444D-9C4F-C1E1C35539F9}" type="presOf" srcId="{7BCC90E7-813E-4AB5-BF1A-78AAA947C2D8}" destId="{50F03FB5-AFD2-421C-BFF7-34DD54BF90CD}" srcOrd="0" destOrd="0" presId="urn:microsoft.com/office/officeart/2005/8/layout/default"/>
    <dgm:cxn modelId="{1236283E-C436-4812-A4AA-C519DEF9E8D2}" type="presOf" srcId="{F5941AED-364E-4EF0-844E-2C7A21223FEA}" destId="{C5AD54E6-566E-4D64-8FFA-B83BBB205A9B}" srcOrd="0" destOrd="0" presId="urn:microsoft.com/office/officeart/2005/8/layout/default"/>
    <dgm:cxn modelId="{28D0D468-3FFD-42B9-8ED7-B0A2703C146A}" type="presOf" srcId="{1EAA0B83-6C57-40F5-8FDE-E81F67A28A7F}" destId="{34B37B18-53FD-4365-8992-2559F3EAAD1C}" srcOrd="0" destOrd="0" presId="urn:microsoft.com/office/officeart/2005/8/layout/default"/>
    <dgm:cxn modelId="{98CC794C-4F00-4C7E-9A0B-78EE8319BDFB}" srcId="{1EAA0B83-6C57-40F5-8FDE-E81F67A28A7F}" destId="{7BCC90E7-813E-4AB5-BF1A-78AAA947C2D8}" srcOrd="1" destOrd="0" parTransId="{FF3FF3D7-5AAE-4541-B2B7-29DC3B96FCF7}" sibTransId="{FB252B0D-B65A-4985-9A4F-EECB49342E39}"/>
    <dgm:cxn modelId="{25EBA656-D9BA-425F-898D-AFD9506D55DD}" srcId="{1EAA0B83-6C57-40F5-8FDE-E81F67A28A7F}" destId="{F5941AED-364E-4EF0-844E-2C7A21223FEA}" srcOrd="0" destOrd="0" parTransId="{A192ECF2-A6FD-48FB-9178-E2BA11645601}" sibTransId="{B3A21CAA-FA7C-4E71-8384-3265EB871C63}"/>
    <dgm:cxn modelId="{27B92782-9FA6-4CAA-97E4-29B306913EC3}" srcId="{1EAA0B83-6C57-40F5-8FDE-E81F67A28A7F}" destId="{C6B620F2-6939-4C47-9BD9-8AEAA33C8B8D}" srcOrd="2" destOrd="0" parTransId="{23B20D1F-4139-40C3-B301-739205C5F2D6}" sibTransId="{1FFF9610-A87B-4FF5-A09C-EA0502435309}"/>
    <dgm:cxn modelId="{66F7069E-8E9E-4E4F-B60E-4C81571DC760}" type="presOf" srcId="{C6B620F2-6939-4C47-9BD9-8AEAA33C8B8D}" destId="{A9698E0F-50B2-4680-A81D-87F61990856B}" srcOrd="0" destOrd="0" presId="urn:microsoft.com/office/officeart/2005/8/layout/default"/>
    <dgm:cxn modelId="{BBC15097-0D58-4CC3-BC38-A3F7C5BF10A1}" type="presParOf" srcId="{34B37B18-53FD-4365-8992-2559F3EAAD1C}" destId="{C5AD54E6-566E-4D64-8FFA-B83BBB205A9B}" srcOrd="0" destOrd="0" presId="urn:microsoft.com/office/officeart/2005/8/layout/default"/>
    <dgm:cxn modelId="{59495712-CA27-4098-AED0-23DE4FBCFFBD}" type="presParOf" srcId="{34B37B18-53FD-4365-8992-2559F3EAAD1C}" destId="{BB7706D4-688E-4910-8360-010B797079A8}" srcOrd="1" destOrd="0" presId="urn:microsoft.com/office/officeart/2005/8/layout/default"/>
    <dgm:cxn modelId="{1644C1B2-2E58-42C7-9774-F994988DD40A}" type="presParOf" srcId="{34B37B18-53FD-4365-8992-2559F3EAAD1C}" destId="{50F03FB5-AFD2-421C-BFF7-34DD54BF90CD}" srcOrd="2" destOrd="0" presId="urn:microsoft.com/office/officeart/2005/8/layout/default"/>
    <dgm:cxn modelId="{2247F935-2668-4285-806F-4E7AF9B765A8}" type="presParOf" srcId="{34B37B18-53FD-4365-8992-2559F3EAAD1C}" destId="{607E182B-DF76-4C9B-BD38-C5821F5454BD}" srcOrd="3" destOrd="0" presId="urn:microsoft.com/office/officeart/2005/8/layout/default"/>
    <dgm:cxn modelId="{795F1860-19B3-4D7A-9B3B-69DD10B4C782}" type="presParOf" srcId="{34B37B18-53FD-4365-8992-2559F3EAAD1C}" destId="{A9698E0F-50B2-4680-A81D-87F61990856B}" srcOrd="4" destOrd="0" presId="urn:microsoft.com/office/officeart/2005/8/layout/default"/>
    <dgm:cxn modelId="{AA5CD050-ED26-4A36-89FB-028B355EBDD1}" type="presParOf" srcId="{34B37B18-53FD-4365-8992-2559F3EAAD1C}" destId="{78FBF896-FB34-4379-B34C-6334BA7721F1}" srcOrd="5" destOrd="0" presId="urn:microsoft.com/office/officeart/2005/8/layout/default"/>
    <dgm:cxn modelId="{FF0235B8-0ADD-4F9C-8C0B-83A0AB6DA64C}" type="presParOf" srcId="{34B37B18-53FD-4365-8992-2559F3EAAD1C}" destId="{AE20208F-B090-4410-93E6-0876EE2D1F19}"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2F8F62-557D-491C-B2B5-01BF1C9EA4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7845FC63-2202-4628-ACBF-4758FB9DCF2C}">
      <dgm:prSet phldrT="[Text]" custT="1"/>
      <dgm:spPr/>
      <dgm:t>
        <a:bodyPr/>
        <a:lstStyle/>
        <a:p>
          <a:r>
            <a:rPr lang="fr-CA" sz="3200" dirty="0" err="1"/>
            <a:t>Scatter</a:t>
          </a:r>
          <a:r>
            <a:rPr lang="fr-CA" sz="3200" dirty="0"/>
            <a:t> graph</a:t>
          </a:r>
          <a:endParaRPr lang="en-CA" sz="3200" dirty="0"/>
        </a:p>
      </dgm:t>
    </dgm:pt>
    <dgm:pt modelId="{BDC1E52D-AE01-4902-8C35-A1F0988D8CC8}" type="parTrans" cxnId="{C5CAE596-C423-45E6-BA54-5BC03EFA165F}">
      <dgm:prSet/>
      <dgm:spPr/>
      <dgm:t>
        <a:bodyPr/>
        <a:lstStyle/>
        <a:p>
          <a:endParaRPr lang="en-CA"/>
        </a:p>
      </dgm:t>
    </dgm:pt>
    <dgm:pt modelId="{92351AD4-830F-43E4-A235-BE95E706CF04}" type="sibTrans" cxnId="{C5CAE596-C423-45E6-BA54-5BC03EFA165F}">
      <dgm:prSet/>
      <dgm:spPr/>
      <dgm:t>
        <a:bodyPr/>
        <a:lstStyle/>
        <a:p>
          <a:endParaRPr lang="en-CA"/>
        </a:p>
      </dgm:t>
    </dgm:pt>
    <dgm:pt modelId="{EAD45591-AC0C-4A9C-BC04-26E83316FDFD}">
      <dgm:prSet phldrT="[Text]" custT="1"/>
      <dgm:spPr/>
      <dgm:t>
        <a:bodyPr/>
        <a:lstStyle/>
        <a:p>
          <a:r>
            <a:rPr lang="fr-CA" sz="1600" dirty="0"/>
            <a:t>The </a:t>
          </a:r>
          <a:r>
            <a:rPr lang="fr-CA" sz="1600" dirty="0" err="1"/>
            <a:t>scatter</a:t>
          </a:r>
          <a:r>
            <a:rPr lang="fr-CA" sz="1600" dirty="0"/>
            <a:t> plot </a:t>
          </a:r>
          <a:r>
            <a:rPr lang="fr-CA" sz="1600" dirty="0" err="1"/>
            <a:t>was</a:t>
          </a:r>
          <a:r>
            <a:rPr lang="fr-CA" sz="1600" dirty="0"/>
            <a:t> </a:t>
          </a:r>
          <a:r>
            <a:rPr lang="fr-CA" sz="1600" dirty="0" err="1"/>
            <a:t>chosen</a:t>
          </a:r>
          <a:r>
            <a:rPr lang="fr-CA" sz="1600" dirty="0"/>
            <a:t> to </a:t>
          </a:r>
          <a:r>
            <a:rPr lang="fr-CA" sz="1600" dirty="0" err="1"/>
            <a:t>present</a:t>
          </a:r>
          <a:r>
            <a:rPr lang="fr-CA" sz="1600" dirty="0"/>
            <a:t> the relation </a:t>
          </a:r>
          <a:r>
            <a:rPr lang="fr-CA" sz="1600" dirty="0" err="1"/>
            <a:t>between</a:t>
          </a:r>
          <a:r>
            <a:rPr lang="fr-CA" sz="1600" dirty="0"/>
            <a:t> the </a:t>
          </a:r>
          <a:r>
            <a:rPr lang="fr-CA" sz="1600" dirty="0" err="1"/>
            <a:t>payload</a:t>
          </a:r>
          <a:r>
            <a:rPr lang="fr-CA" sz="1600" dirty="0"/>
            <a:t> mass and the flight </a:t>
          </a:r>
          <a:r>
            <a:rPr lang="fr-CA" sz="1600" dirty="0" err="1"/>
            <a:t>number</a:t>
          </a:r>
          <a:r>
            <a:rPr lang="fr-CA" sz="1600" dirty="0"/>
            <a:t>. </a:t>
          </a:r>
          <a:r>
            <a:rPr lang="fr-CA" sz="1600" dirty="0" err="1"/>
            <a:t>We</a:t>
          </a:r>
          <a:r>
            <a:rPr lang="fr-CA" sz="1600" dirty="0"/>
            <a:t> can </a:t>
          </a:r>
          <a:r>
            <a:rPr lang="fr-CA" sz="1600" dirty="0" err="1"/>
            <a:t>see</a:t>
          </a:r>
          <a:r>
            <a:rPr lang="fr-CA" sz="1600" dirty="0"/>
            <a:t> the progression of the </a:t>
          </a:r>
          <a:r>
            <a:rPr lang="fr-CA" sz="1600" dirty="0" err="1"/>
            <a:t>flights</a:t>
          </a:r>
          <a:r>
            <a:rPr lang="fr-CA" sz="1600" dirty="0"/>
            <a:t> and the </a:t>
          </a:r>
          <a:r>
            <a:rPr lang="fr-CA" sz="1600" dirty="0" err="1"/>
            <a:t>success</a:t>
          </a:r>
          <a:r>
            <a:rPr lang="fr-CA" sz="1600" dirty="0"/>
            <a:t> or </a:t>
          </a:r>
          <a:r>
            <a:rPr lang="fr-CA" sz="1600" dirty="0" err="1"/>
            <a:t>failure</a:t>
          </a:r>
          <a:r>
            <a:rPr lang="fr-CA" sz="1600" dirty="0"/>
            <a:t> </a:t>
          </a:r>
          <a:r>
            <a:rPr lang="fr-CA" sz="1600" dirty="0" err="1"/>
            <a:t>depending</a:t>
          </a:r>
          <a:r>
            <a:rPr lang="fr-CA" sz="1600" dirty="0"/>
            <a:t> the mass. In a second graph, </a:t>
          </a:r>
          <a:r>
            <a:rPr lang="fr-CA" sz="1600" dirty="0" err="1"/>
            <a:t>we</a:t>
          </a:r>
          <a:r>
            <a:rPr lang="fr-CA" sz="1600" dirty="0"/>
            <a:t> can </a:t>
          </a:r>
          <a:r>
            <a:rPr lang="fr-CA" sz="1600" dirty="0" err="1"/>
            <a:t>see</a:t>
          </a:r>
          <a:r>
            <a:rPr lang="fr-CA" sz="1600" dirty="0"/>
            <a:t> </a:t>
          </a:r>
          <a:r>
            <a:rPr lang="fr-CA" sz="1600" dirty="0" err="1"/>
            <a:t>what</a:t>
          </a:r>
          <a:r>
            <a:rPr lang="fr-CA" sz="1600" dirty="0"/>
            <a:t> location has the </a:t>
          </a:r>
          <a:r>
            <a:rPr lang="fr-CA" sz="1600" dirty="0" err="1"/>
            <a:t>most</a:t>
          </a:r>
          <a:r>
            <a:rPr lang="fr-CA" sz="1600" dirty="0"/>
            <a:t> </a:t>
          </a:r>
          <a:r>
            <a:rPr lang="fr-CA" sz="1600" dirty="0" err="1"/>
            <a:t>success</a:t>
          </a:r>
          <a:r>
            <a:rPr lang="fr-CA" sz="1600" dirty="0"/>
            <a:t> as the </a:t>
          </a:r>
          <a:r>
            <a:rPr lang="fr-CA" sz="1600" dirty="0" err="1"/>
            <a:t>number</a:t>
          </a:r>
          <a:r>
            <a:rPr lang="fr-CA" sz="1600" dirty="0"/>
            <a:t> of </a:t>
          </a:r>
          <a:r>
            <a:rPr lang="fr-CA" sz="1600" dirty="0" err="1"/>
            <a:t>flights</a:t>
          </a:r>
          <a:r>
            <a:rPr lang="fr-CA" sz="1600" dirty="0"/>
            <a:t> </a:t>
          </a:r>
          <a:r>
            <a:rPr lang="fr-CA" sz="1600" dirty="0" err="1"/>
            <a:t>goes</a:t>
          </a:r>
          <a:r>
            <a:rPr lang="fr-CA" sz="1600" dirty="0"/>
            <a:t> up</a:t>
          </a:r>
          <a:endParaRPr lang="en-CA" sz="1600" dirty="0"/>
        </a:p>
      </dgm:t>
    </dgm:pt>
    <dgm:pt modelId="{544450E6-8F52-4A3E-B555-D00E67579A63}" type="parTrans" cxnId="{80D3A3D3-A4FD-4F0A-8558-3320CC4D69A8}">
      <dgm:prSet/>
      <dgm:spPr/>
      <dgm:t>
        <a:bodyPr/>
        <a:lstStyle/>
        <a:p>
          <a:endParaRPr lang="en-CA"/>
        </a:p>
      </dgm:t>
    </dgm:pt>
    <dgm:pt modelId="{03632E13-FB3B-4A99-89B6-42048544BFC9}" type="sibTrans" cxnId="{80D3A3D3-A4FD-4F0A-8558-3320CC4D69A8}">
      <dgm:prSet/>
      <dgm:spPr/>
      <dgm:t>
        <a:bodyPr/>
        <a:lstStyle/>
        <a:p>
          <a:endParaRPr lang="en-CA"/>
        </a:p>
      </dgm:t>
    </dgm:pt>
    <dgm:pt modelId="{B96AD08D-B2C6-43EE-9A79-86F72C25614E}">
      <dgm:prSet phldrT="[Text]"/>
      <dgm:spPr/>
      <dgm:t>
        <a:bodyPr/>
        <a:lstStyle/>
        <a:p>
          <a:r>
            <a:rPr lang="fr-CA" dirty="0"/>
            <a:t>Bar chart</a:t>
          </a:r>
          <a:endParaRPr lang="en-CA" dirty="0"/>
        </a:p>
      </dgm:t>
    </dgm:pt>
    <dgm:pt modelId="{7FD2EAF3-FC80-47B1-BC75-E573312744BA}" type="parTrans" cxnId="{BE541895-1CB0-4FE5-9163-EDA4BAAAC3EE}">
      <dgm:prSet/>
      <dgm:spPr/>
      <dgm:t>
        <a:bodyPr/>
        <a:lstStyle/>
        <a:p>
          <a:endParaRPr lang="en-CA"/>
        </a:p>
      </dgm:t>
    </dgm:pt>
    <dgm:pt modelId="{E41932EF-BC92-49C1-B8B7-24F4A0477DB0}" type="sibTrans" cxnId="{BE541895-1CB0-4FE5-9163-EDA4BAAAC3EE}">
      <dgm:prSet/>
      <dgm:spPr/>
      <dgm:t>
        <a:bodyPr/>
        <a:lstStyle/>
        <a:p>
          <a:endParaRPr lang="en-CA"/>
        </a:p>
      </dgm:t>
    </dgm:pt>
    <dgm:pt modelId="{35DE75EC-3A77-4540-A681-269DBC043F7F}">
      <dgm:prSet phldrT="[Text]" custT="1"/>
      <dgm:spPr/>
      <dgm:t>
        <a:bodyPr/>
        <a:lstStyle/>
        <a:p>
          <a:r>
            <a:rPr lang="fr-CA" sz="3200" dirty="0"/>
            <a:t>The </a:t>
          </a:r>
          <a:r>
            <a:rPr lang="fr-CA" sz="3200" dirty="0" err="1"/>
            <a:t>linear</a:t>
          </a:r>
          <a:r>
            <a:rPr lang="fr-CA" sz="3200" dirty="0"/>
            <a:t> graph </a:t>
          </a:r>
          <a:r>
            <a:rPr lang="fr-CA" sz="3200" dirty="0" err="1"/>
            <a:t>was</a:t>
          </a:r>
          <a:r>
            <a:rPr lang="fr-CA" sz="3200" dirty="0"/>
            <a:t> to display the </a:t>
          </a:r>
          <a:r>
            <a:rPr lang="fr-CA" sz="3200" dirty="0" err="1"/>
            <a:t>average</a:t>
          </a:r>
          <a:r>
            <a:rPr lang="fr-CA" sz="3200" dirty="0"/>
            <a:t> </a:t>
          </a:r>
          <a:r>
            <a:rPr lang="fr-CA" sz="3200" dirty="0" err="1"/>
            <a:t>success</a:t>
          </a:r>
          <a:r>
            <a:rPr lang="fr-CA" sz="3200" dirty="0"/>
            <a:t> rate over the </a:t>
          </a:r>
          <a:r>
            <a:rPr lang="fr-CA" sz="3200" dirty="0" err="1"/>
            <a:t>years</a:t>
          </a:r>
          <a:endParaRPr lang="fr-CA" sz="3200" dirty="0"/>
        </a:p>
      </dgm:t>
    </dgm:pt>
    <dgm:pt modelId="{BAECA415-4548-41FF-B6B0-B8090DAFC6B8}" type="parTrans" cxnId="{235E3C75-EA71-405B-84CC-3984B657718C}">
      <dgm:prSet/>
      <dgm:spPr/>
      <dgm:t>
        <a:bodyPr/>
        <a:lstStyle/>
        <a:p>
          <a:endParaRPr lang="en-CA"/>
        </a:p>
      </dgm:t>
    </dgm:pt>
    <dgm:pt modelId="{3D575993-1668-4F37-8168-107DA2DB7843}" type="sibTrans" cxnId="{235E3C75-EA71-405B-84CC-3984B657718C}">
      <dgm:prSet/>
      <dgm:spPr/>
      <dgm:t>
        <a:bodyPr/>
        <a:lstStyle/>
        <a:p>
          <a:endParaRPr lang="en-CA"/>
        </a:p>
      </dgm:t>
    </dgm:pt>
    <dgm:pt modelId="{81C6FB2D-BA19-4FAC-9669-A371623369BE}">
      <dgm:prSet phldrT="[Text]" custT="1"/>
      <dgm:spPr/>
      <dgm:t>
        <a:bodyPr/>
        <a:lstStyle/>
        <a:p>
          <a:r>
            <a:rPr lang="fr-CA" sz="2400" dirty="0"/>
            <a:t>The bar chart </a:t>
          </a:r>
          <a:r>
            <a:rPr lang="fr-CA" sz="2400" dirty="0" err="1"/>
            <a:t>was</a:t>
          </a:r>
          <a:r>
            <a:rPr lang="fr-CA" sz="2400" dirty="0"/>
            <a:t> </a:t>
          </a:r>
          <a:r>
            <a:rPr lang="fr-CA" sz="2400" dirty="0" err="1"/>
            <a:t>chosen</a:t>
          </a:r>
          <a:r>
            <a:rPr lang="fr-CA" sz="2400" dirty="0"/>
            <a:t> to display </a:t>
          </a:r>
          <a:r>
            <a:rPr lang="fr-CA" sz="2400" dirty="0" err="1"/>
            <a:t>what</a:t>
          </a:r>
          <a:r>
            <a:rPr lang="fr-CA" sz="2400" dirty="0"/>
            <a:t> </a:t>
          </a:r>
          <a:r>
            <a:rPr lang="fr-CA" sz="2400" dirty="0" err="1"/>
            <a:t>orbit</a:t>
          </a:r>
          <a:r>
            <a:rPr lang="fr-CA" sz="2400" dirty="0"/>
            <a:t> type </a:t>
          </a:r>
          <a:r>
            <a:rPr lang="fr-CA" sz="2400" dirty="0" err="1"/>
            <a:t>was</a:t>
          </a:r>
          <a:r>
            <a:rPr lang="fr-CA" sz="2400" dirty="0"/>
            <a:t> the </a:t>
          </a:r>
          <a:r>
            <a:rPr lang="fr-CA" sz="2400" dirty="0" err="1"/>
            <a:t>most</a:t>
          </a:r>
          <a:r>
            <a:rPr lang="fr-CA" sz="2400" dirty="0"/>
            <a:t> </a:t>
          </a:r>
          <a:r>
            <a:rPr lang="fr-CA" sz="2400" dirty="0" err="1"/>
            <a:t>successful</a:t>
          </a:r>
          <a:endParaRPr lang="en-CA" sz="2400" dirty="0"/>
        </a:p>
      </dgm:t>
    </dgm:pt>
    <dgm:pt modelId="{83E29EEE-36CA-43FF-A33E-9642CCFCF169}" type="parTrans" cxnId="{C0FC61AD-5920-4397-9566-3734EB8861B6}">
      <dgm:prSet/>
      <dgm:spPr/>
      <dgm:t>
        <a:bodyPr/>
        <a:lstStyle/>
        <a:p>
          <a:endParaRPr lang="en-CA"/>
        </a:p>
      </dgm:t>
    </dgm:pt>
    <dgm:pt modelId="{21CAA15D-83B8-4292-9CE1-5C3DE8E062BB}" type="sibTrans" cxnId="{C0FC61AD-5920-4397-9566-3734EB8861B6}">
      <dgm:prSet/>
      <dgm:spPr/>
      <dgm:t>
        <a:bodyPr/>
        <a:lstStyle/>
        <a:p>
          <a:endParaRPr lang="en-CA"/>
        </a:p>
      </dgm:t>
    </dgm:pt>
    <dgm:pt modelId="{6E93846C-62AA-4A58-85BE-9C4BEF5AC54D}">
      <dgm:prSet phldrT="[Text]"/>
      <dgm:spPr/>
      <dgm:t>
        <a:bodyPr/>
        <a:lstStyle/>
        <a:p>
          <a:r>
            <a:rPr lang="fr-CA" dirty="0" err="1"/>
            <a:t>Linear</a:t>
          </a:r>
          <a:r>
            <a:rPr lang="fr-CA" dirty="0"/>
            <a:t> graph</a:t>
          </a:r>
        </a:p>
      </dgm:t>
    </dgm:pt>
    <dgm:pt modelId="{D3EC89E7-5F23-446A-9465-27F9404E1C98}" type="parTrans" cxnId="{A8BFEB39-552D-4CF9-BA68-578A2EDD0E30}">
      <dgm:prSet/>
      <dgm:spPr/>
      <dgm:t>
        <a:bodyPr/>
        <a:lstStyle/>
        <a:p>
          <a:endParaRPr lang="en-CA"/>
        </a:p>
      </dgm:t>
    </dgm:pt>
    <dgm:pt modelId="{C00268BE-6640-488F-8EDD-EDCC60650B1B}" type="sibTrans" cxnId="{A8BFEB39-552D-4CF9-BA68-578A2EDD0E30}">
      <dgm:prSet/>
      <dgm:spPr/>
      <dgm:t>
        <a:bodyPr/>
        <a:lstStyle/>
        <a:p>
          <a:endParaRPr lang="en-CA"/>
        </a:p>
      </dgm:t>
    </dgm:pt>
    <dgm:pt modelId="{AF22E8FE-1B5F-4F9A-B8D8-0F3E21F908BE}" type="pres">
      <dgm:prSet presAssocID="{272F8F62-557D-491C-B2B5-01BF1C9EA490}" presName="linear" presStyleCnt="0">
        <dgm:presLayoutVars>
          <dgm:animLvl val="lvl"/>
          <dgm:resizeHandles val="exact"/>
        </dgm:presLayoutVars>
      </dgm:prSet>
      <dgm:spPr/>
    </dgm:pt>
    <dgm:pt modelId="{3D16B48A-B072-4DB6-B08D-0DC3DD4DB1A9}" type="pres">
      <dgm:prSet presAssocID="{7845FC63-2202-4628-ACBF-4758FB9DCF2C}" presName="parentText" presStyleLbl="node1" presStyleIdx="0" presStyleCnt="3" custScaleY="87580">
        <dgm:presLayoutVars>
          <dgm:chMax val="0"/>
          <dgm:bulletEnabled val="1"/>
        </dgm:presLayoutVars>
      </dgm:prSet>
      <dgm:spPr/>
    </dgm:pt>
    <dgm:pt modelId="{1774B58C-6FFD-46DB-8462-564354F80C98}" type="pres">
      <dgm:prSet presAssocID="{7845FC63-2202-4628-ACBF-4758FB9DCF2C}" presName="childText" presStyleLbl="revTx" presStyleIdx="0" presStyleCnt="3">
        <dgm:presLayoutVars>
          <dgm:bulletEnabled val="1"/>
        </dgm:presLayoutVars>
      </dgm:prSet>
      <dgm:spPr/>
    </dgm:pt>
    <dgm:pt modelId="{60EF506C-96F6-41E5-91D3-15EED336613A}" type="pres">
      <dgm:prSet presAssocID="{B96AD08D-B2C6-43EE-9A79-86F72C25614E}" presName="parentText" presStyleLbl="node1" presStyleIdx="1" presStyleCnt="3" custScaleY="69281">
        <dgm:presLayoutVars>
          <dgm:chMax val="0"/>
          <dgm:bulletEnabled val="1"/>
        </dgm:presLayoutVars>
      </dgm:prSet>
      <dgm:spPr/>
    </dgm:pt>
    <dgm:pt modelId="{55A6793D-AC51-4881-9167-8A335796F6DA}" type="pres">
      <dgm:prSet presAssocID="{B96AD08D-B2C6-43EE-9A79-86F72C25614E}" presName="childText" presStyleLbl="revTx" presStyleIdx="1" presStyleCnt="3">
        <dgm:presLayoutVars>
          <dgm:bulletEnabled val="1"/>
        </dgm:presLayoutVars>
      </dgm:prSet>
      <dgm:spPr/>
    </dgm:pt>
    <dgm:pt modelId="{7378848B-FBEC-473C-B1C3-BF7BE183D9CD}" type="pres">
      <dgm:prSet presAssocID="{6E93846C-62AA-4A58-85BE-9C4BEF5AC54D}" presName="parentText" presStyleLbl="node1" presStyleIdx="2" presStyleCnt="3" custScaleY="75795">
        <dgm:presLayoutVars>
          <dgm:chMax val="0"/>
          <dgm:bulletEnabled val="1"/>
        </dgm:presLayoutVars>
      </dgm:prSet>
      <dgm:spPr/>
    </dgm:pt>
    <dgm:pt modelId="{D5D234E8-F3FF-442C-B9EE-79341721BB80}" type="pres">
      <dgm:prSet presAssocID="{6E93846C-62AA-4A58-85BE-9C4BEF5AC54D}" presName="childText" presStyleLbl="revTx" presStyleIdx="2" presStyleCnt="3">
        <dgm:presLayoutVars>
          <dgm:bulletEnabled val="1"/>
        </dgm:presLayoutVars>
      </dgm:prSet>
      <dgm:spPr/>
    </dgm:pt>
  </dgm:ptLst>
  <dgm:cxnLst>
    <dgm:cxn modelId="{0ECFA404-FAF2-4E43-9DAF-08A3552C8AB8}" type="presOf" srcId="{B96AD08D-B2C6-43EE-9A79-86F72C25614E}" destId="{60EF506C-96F6-41E5-91D3-15EED336613A}" srcOrd="0" destOrd="0" presId="urn:microsoft.com/office/officeart/2005/8/layout/vList2"/>
    <dgm:cxn modelId="{A8BFEB39-552D-4CF9-BA68-578A2EDD0E30}" srcId="{272F8F62-557D-491C-B2B5-01BF1C9EA490}" destId="{6E93846C-62AA-4A58-85BE-9C4BEF5AC54D}" srcOrd="2" destOrd="0" parTransId="{D3EC89E7-5F23-446A-9465-27F9404E1C98}" sibTransId="{C00268BE-6640-488F-8EDD-EDCC60650B1B}"/>
    <dgm:cxn modelId="{CEC7424F-E31A-457A-B39A-07FB69848A15}" type="presOf" srcId="{6E93846C-62AA-4A58-85BE-9C4BEF5AC54D}" destId="{7378848B-FBEC-473C-B1C3-BF7BE183D9CD}" srcOrd="0" destOrd="0" presId="urn:microsoft.com/office/officeart/2005/8/layout/vList2"/>
    <dgm:cxn modelId="{235E3C75-EA71-405B-84CC-3984B657718C}" srcId="{6E93846C-62AA-4A58-85BE-9C4BEF5AC54D}" destId="{35DE75EC-3A77-4540-A681-269DBC043F7F}" srcOrd="0" destOrd="0" parTransId="{BAECA415-4548-41FF-B6B0-B8090DAFC6B8}" sibTransId="{3D575993-1668-4F37-8168-107DA2DB7843}"/>
    <dgm:cxn modelId="{A9F26956-76B5-48D5-AEDE-7A727A8ED698}" type="presOf" srcId="{35DE75EC-3A77-4540-A681-269DBC043F7F}" destId="{D5D234E8-F3FF-442C-B9EE-79341721BB80}" srcOrd="0" destOrd="0" presId="urn:microsoft.com/office/officeart/2005/8/layout/vList2"/>
    <dgm:cxn modelId="{BE541895-1CB0-4FE5-9163-EDA4BAAAC3EE}" srcId="{272F8F62-557D-491C-B2B5-01BF1C9EA490}" destId="{B96AD08D-B2C6-43EE-9A79-86F72C25614E}" srcOrd="1" destOrd="0" parTransId="{7FD2EAF3-FC80-47B1-BC75-E573312744BA}" sibTransId="{E41932EF-BC92-49C1-B8B7-24F4A0477DB0}"/>
    <dgm:cxn modelId="{C5CAE596-C423-45E6-BA54-5BC03EFA165F}" srcId="{272F8F62-557D-491C-B2B5-01BF1C9EA490}" destId="{7845FC63-2202-4628-ACBF-4758FB9DCF2C}" srcOrd="0" destOrd="0" parTransId="{BDC1E52D-AE01-4902-8C35-A1F0988D8CC8}" sibTransId="{92351AD4-830F-43E4-A235-BE95E706CF04}"/>
    <dgm:cxn modelId="{C0FC61AD-5920-4397-9566-3734EB8861B6}" srcId="{B96AD08D-B2C6-43EE-9A79-86F72C25614E}" destId="{81C6FB2D-BA19-4FAC-9669-A371623369BE}" srcOrd="0" destOrd="0" parTransId="{83E29EEE-36CA-43FF-A33E-9642CCFCF169}" sibTransId="{21CAA15D-83B8-4292-9CE1-5C3DE8E062BB}"/>
    <dgm:cxn modelId="{FEB779BE-B2EE-4B71-81F2-666A77AE0EE0}" type="presOf" srcId="{7845FC63-2202-4628-ACBF-4758FB9DCF2C}" destId="{3D16B48A-B072-4DB6-B08D-0DC3DD4DB1A9}" srcOrd="0" destOrd="0" presId="urn:microsoft.com/office/officeart/2005/8/layout/vList2"/>
    <dgm:cxn modelId="{952173C6-1145-4708-859F-CD9A2E2C4291}" type="presOf" srcId="{272F8F62-557D-491C-B2B5-01BF1C9EA490}" destId="{AF22E8FE-1B5F-4F9A-B8D8-0F3E21F908BE}" srcOrd="0" destOrd="0" presId="urn:microsoft.com/office/officeart/2005/8/layout/vList2"/>
    <dgm:cxn modelId="{F001FFCB-8CEB-4A26-981E-DC06C091908F}" type="presOf" srcId="{81C6FB2D-BA19-4FAC-9669-A371623369BE}" destId="{55A6793D-AC51-4881-9167-8A335796F6DA}" srcOrd="0" destOrd="0" presId="urn:microsoft.com/office/officeart/2005/8/layout/vList2"/>
    <dgm:cxn modelId="{AF2CBACF-A9B2-43E6-B277-35DE11E6C395}" type="presOf" srcId="{EAD45591-AC0C-4A9C-BC04-26E83316FDFD}" destId="{1774B58C-6FFD-46DB-8462-564354F80C98}" srcOrd="0" destOrd="0" presId="urn:microsoft.com/office/officeart/2005/8/layout/vList2"/>
    <dgm:cxn modelId="{80D3A3D3-A4FD-4F0A-8558-3320CC4D69A8}" srcId="{7845FC63-2202-4628-ACBF-4758FB9DCF2C}" destId="{EAD45591-AC0C-4A9C-BC04-26E83316FDFD}" srcOrd="0" destOrd="0" parTransId="{544450E6-8F52-4A3E-B555-D00E67579A63}" sibTransId="{03632E13-FB3B-4A99-89B6-42048544BFC9}"/>
    <dgm:cxn modelId="{4DE2DE75-926B-45EB-B99A-41C20718F98F}" type="presParOf" srcId="{AF22E8FE-1B5F-4F9A-B8D8-0F3E21F908BE}" destId="{3D16B48A-B072-4DB6-B08D-0DC3DD4DB1A9}" srcOrd="0" destOrd="0" presId="urn:microsoft.com/office/officeart/2005/8/layout/vList2"/>
    <dgm:cxn modelId="{A1DB6627-EC48-4C6E-9C73-52AC5FDBFAF9}" type="presParOf" srcId="{AF22E8FE-1B5F-4F9A-B8D8-0F3E21F908BE}" destId="{1774B58C-6FFD-46DB-8462-564354F80C98}" srcOrd="1" destOrd="0" presId="urn:microsoft.com/office/officeart/2005/8/layout/vList2"/>
    <dgm:cxn modelId="{804448DE-C6ED-4BF4-9D5D-4C6CDC290127}" type="presParOf" srcId="{AF22E8FE-1B5F-4F9A-B8D8-0F3E21F908BE}" destId="{60EF506C-96F6-41E5-91D3-15EED336613A}" srcOrd="2" destOrd="0" presId="urn:microsoft.com/office/officeart/2005/8/layout/vList2"/>
    <dgm:cxn modelId="{8F0474B4-DA74-4155-B1DA-57F4D45ADF46}" type="presParOf" srcId="{AF22E8FE-1B5F-4F9A-B8D8-0F3E21F908BE}" destId="{55A6793D-AC51-4881-9167-8A335796F6DA}" srcOrd="3" destOrd="0" presId="urn:microsoft.com/office/officeart/2005/8/layout/vList2"/>
    <dgm:cxn modelId="{B3391E17-FBE2-444D-BE1D-4F6AFCF7997A}" type="presParOf" srcId="{AF22E8FE-1B5F-4F9A-B8D8-0F3E21F908BE}" destId="{7378848B-FBEC-473C-B1C3-BF7BE183D9CD}" srcOrd="4" destOrd="0" presId="urn:microsoft.com/office/officeart/2005/8/layout/vList2"/>
    <dgm:cxn modelId="{5D8B1F8E-D522-4EBF-9301-BF84E29FF815}" type="presParOf" srcId="{AF22E8FE-1B5F-4F9A-B8D8-0F3E21F908BE}" destId="{D5D234E8-F3FF-442C-B9EE-79341721BB80}"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6BF406-B404-42EC-A211-441976FAC5E3}" type="doc">
      <dgm:prSet loTypeId="urn:diagrams.loki3.com/BracketList" loCatId="list" qsTypeId="urn:microsoft.com/office/officeart/2005/8/quickstyle/simple1" qsCatId="simple" csTypeId="urn:microsoft.com/office/officeart/2005/8/colors/accent1_2" csCatId="accent1" phldr="1"/>
      <dgm:spPr/>
    </dgm:pt>
    <dgm:pt modelId="{AC6E0356-74DC-4247-81BE-036A7AEB3A1B}">
      <dgm:prSet phldrT="[Text]"/>
      <dgm:spPr/>
      <dgm:t>
        <a:bodyPr/>
        <a:lstStyle/>
        <a:p>
          <a:r>
            <a:rPr lang="en-US" b="0" i="0" dirty="0"/>
            <a:t>Create a NumPy array from the column Class in data, </a:t>
          </a:r>
          <a:endParaRPr lang="en-CA" dirty="0"/>
        </a:p>
      </dgm:t>
    </dgm:pt>
    <dgm:pt modelId="{A8ADACA4-86EB-438A-A48F-E2F86E55CEEB}" type="parTrans" cxnId="{885C609C-8919-4F36-89BB-C64581A02093}">
      <dgm:prSet/>
      <dgm:spPr/>
      <dgm:t>
        <a:bodyPr/>
        <a:lstStyle/>
        <a:p>
          <a:endParaRPr lang="en-CA"/>
        </a:p>
      </dgm:t>
    </dgm:pt>
    <dgm:pt modelId="{F4DF5F05-5E5F-4F33-8491-48B81875F5F3}" type="sibTrans" cxnId="{885C609C-8919-4F36-89BB-C64581A02093}">
      <dgm:prSet/>
      <dgm:spPr/>
      <dgm:t>
        <a:bodyPr/>
        <a:lstStyle/>
        <a:p>
          <a:endParaRPr lang="en-CA"/>
        </a:p>
      </dgm:t>
    </dgm:pt>
    <dgm:pt modelId="{1DF25105-1D69-4AD5-8E12-19A76F7D7CCB}">
      <dgm:prSet phldrT="[Text]"/>
      <dgm:spPr/>
      <dgm:t>
        <a:bodyPr/>
        <a:lstStyle/>
        <a:p>
          <a:r>
            <a:rPr lang="en-US" b="0" i="0" dirty="0"/>
            <a:t>Standardize the data in X then reassign it to the variable X</a:t>
          </a:r>
          <a:endParaRPr lang="en-CA" dirty="0"/>
        </a:p>
      </dgm:t>
    </dgm:pt>
    <dgm:pt modelId="{1FCF2608-48BD-43A9-A245-C9535E479C9F}" type="parTrans" cxnId="{66858636-243E-4B0F-920F-E11ACF03B5E2}">
      <dgm:prSet/>
      <dgm:spPr/>
      <dgm:t>
        <a:bodyPr/>
        <a:lstStyle/>
        <a:p>
          <a:endParaRPr lang="en-CA"/>
        </a:p>
      </dgm:t>
    </dgm:pt>
    <dgm:pt modelId="{FC16E65A-CF6B-416A-BA3B-958A9CD61E8F}" type="sibTrans" cxnId="{66858636-243E-4B0F-920F-E11ACF03B5E2}">
      <dgm:prSet/>
      <dgm:spPr/>
      <dgm:t>
        <a:bodyPr/>
        <a:lstStyle/>
        <a:p>
          <a:endParaRPr lang="en-CA"/>
        </a:p>
      </dgm:t>
    </dgm:pt>
    <dgm:pt modelId="{0053AF5F-83ED-46E6-83F5-0EC14D292572}">
      <dgm:prSet phldrT="[Text]"/>
      <dgm:spPr/>
      <dgm:t>
        <a:bodyPr/>
        <a:lstStyle/>
        <a:p>
          <a:r>
            <a:rPr lang="en-US" b="0" i="0" dirty="0"/>
            <a:t>Use the function </a:t>
          </a:r>
          <a:r>
            <a:rPr lang="en-US" b="0" i="0" dirty="0" err="1"/>
            <a:t>train_test_split</a:t>
          </a:r>
          <a:r>
            <a:rPr lang="en-US" b="0" i="0" dirty="0"/>
            <a:t> to split the data X and Y into training and test data. Set the parameter </a:t>
          </a:r>
          <a:r>
            <a:rPr lang="en-US" b="0" i="0" dirty="0" err="1"/>
            <a:t>test_size</a:t>
          </a:r>
          <a:r>
            <a:rPr lang="en-US" b="0" i="0" dirty="0"/>
            <a:t> to 0.2 and </a:t>
          </a:r>
          <a:r>
            <a:rPr lang="en-US" b="0" i="0" dirty="0" err="1"/>
            <a:t>random_state</a:t>
          </a:r>
          <a:r>
            <a:rPr lang="en-US" b="0" i="0" dirty="0"/>
            <a:t> to 2. </a:t>
          </a:r>
          <a:endParaRPr lang="en-CA" dirty="0"/>
        </a:p>
      </dgm:t>
    </dgm:pt>
    <dgm:pt modelId="{6E7FA507-91B9-4EDB-A791-DF9CBE6467EC}" type="parTrans" cxnId="{73E399B0-57C8-40C4-8149-EB4273FD1DC0}">
      <dgm:prSet/>
      <dgm:spPr/>
      <dgm:t>
        <a:bodyPr/>
        <a:lstStyle/>
        <a:p>
          <a:endParaRPr lang="en-CA"/>
        </a:p>
      </dgm:t>
    </dgm:pt>
    <dgm:pt modelId="{7DBBF0FC-1BD9-48DB-96D0-3DF90C52C720}" type="sibTrans" cxnId="{73E399B0-57C8-40C4-8149-EB4273FD1DC0}">
      <dgm:prSet/>
      <dgm:spPr/>
      <dgm:t>
        <a:bodyPr/>
        <a:lstStyle/>
        <a:p>
          <a:endParaRPr lang="en-CA"/>
        </a:p>
      </dgm:t>
    </dgm:pt>
    <dgm:pt modelId="{B219151A-63A4-44CC-8700-58EB54DB7D80}">
      <dgm:prSet phldrT="[Text]"/>
      <dgm:spPr/>
      <dgm:t>
        <a:bodyPr/>
        <a:lstStyle/>
        <a:p>
          <a:r>
            <a:rPr lang="en-US" b="0" i="0" dirty="0"/>
            <a:t>Create a logistic regression object then create a </a:t>
          </a:r>
          <a:r>
            <a:rPr lang="en-US" b="0" i="0" dirty="0" err="1"/>
            <a:t>GridSearchCV</a:t>
          </a:r>
          <a:r>
            <a:rPr lang="en-US" b="0" i="0" dirty="0"/>
            <a:t> object  with cv = 10.</a:t>
          </a:r>
          <a:endParaRPr lang="en-CA" dirty="0"/>
        </a:p>
      </dgm:t>
    </dgm:pt>
    <dgm:pt modelId="{D9F54795-20D5-4561-A891-2067C817332E}" type="parTrans" cxnId="{7C290C14-AA02-4849-BE2B-AC2DBEFC45D0}">
      <dgm:prSet/>
      <dgm:spPr/>
      <dgm:t>
        <a:bodyPr/>
        <a:lstStyle/>
        <a:p>
          <a:endParaRPr lang="en-CA"/>
        </a:p>
      </dgm:t>
    </dgm:pt>
    <dgm:pt modelId="{C1702EBD-CD0B-4647-8F3C-11370F4F966D}" type="sibTrans" cxnId="{7C290C14-AA02-4849-BE2B-AC2DBEFC45D0}">
      <dgm:prSet/>
      <dgm:spPr/>
      <dgm:t>
        <a:bodyPr/>
        <a:lstStyle/>
        <a:p>
          <a:endParaRPr lang="en-CA"/>
        </a:p>
      </dgm:t>
    </dgm:pt>
    <dgm:pt modelId="{62849B1C-15DA-4609-9F3C-49AF178183BD}">
      <dgm:prSet phldrT="[Text]"/>
      <dgm:spPr/>
      <dgm:t>
        <a:bodyPr/>
        <a:lstStyle/>
        <a:p>
          <a:r>
            <a:rPr lang="en-US" b="0" i="0" dirty="0"/>
            <a:t>Calculate the accuracy on the test data using the method </a:t>
          </a:r>
          <a:endParaRPr lang="en-CA" dirty="0"/>
        </a:p>
      </dgm:t>
    </dgm:pt>
    <dgm:pt modelId="{BA3863EA-9E55-4271-865A-8616C9E77A24}" type="parTrans" cxnId="{E7981EFD-E9C9-45C3-86E2-6F6D966E02CD}">
      <dgm:prSet/>
      <dgm:spPr/>
      <dgm:t>
        <a:bodyPr/>
        <a:lstStyle/>
        <a:p>
          <a:endParaRPr lang="en-CA"/>
        </a:p>
      </dgm:t>
    </dgm:pt>
    <dgm:pt modelId="{4FE7C0A8-98DD-48B8-9167-7047C16A2A70}" type="sibTrans" cxnId="{E7981EFD-E9C9-45C3-86E2-6F6D966E02CD}">
      <dgm:prSet/>
      <dgm:spPr/>
      <dgm:t>
        <a:bodyPr/>
        <a:lstStyle/>
        <a:p>
          <a:endParaRPr lang="en-CA"/>
        </a:p>
      </dgm:t>
    </dgm:pt>
    <dgm:pt modelId="{646F24FD-D6A9-422C-85F9-9F64915254C3}">
      <dgm:prSet phldrT="[Text]"/>
      <dgm:spPr/>
      <dgm:t>
        <a:bodyPr/>
        <a:lstStyle/>
        <a:p>
          <a:r>
            <a:rPr lang="en-US" b="0" i="0"/>
            <a:t>Create a support vector machine object then create a  object  with cv = 10</a:t>
          </a:r>
          <a:endParaRPr lang="en-CA" dirty="0"/>
        </a:p>
      </dgm:t>
    </dgm:pt>
    <dgm:pt modelId="{26982C58-7160-4E83-A56B-7A54D21B3621}" type="parTrans" cxnId="{97EE4F9D-9BB9-4943-B3E0-8863B8C4805D}">
      <dgm:prSet/>
      <dgm:spPr/>
      <dgm:t>
        <a:bodyPr/>
        <a:lstStyle/>
        <a:p>
          <a:endParaRPr lang="en-CA"/>
        </a:p>
      </dgm:t>
    </dgm:pt>
    <dgm:pt modelId="{35796CAA-04E4-41D5-A34F-A22B8C81D885}" type="sibTrans" cxnId="{97EE4F9D-9BB9-4943-B3E0-8863B8C4805D}">
      <dgm:prSet/>
      <dgm:spPr/>
      <dgm:t>
        <a:bodyPr/>
        <a:lstStyle/>
        <a:p>
          <a:endParaRPr lang="en-CA"/>
        </a:p>
      </dgm:t>
    </dgm:pt>
    <dgm:pt modelId="{098A6DF3-6CBC-47A2-84C9-70B24732B30A}">
      <dgm:prSet phldrT="[Text]"/>
      <dgm:spPr/>
      <dgm:t>
        <a:bodyPr/>
        <a:lstStyle/>
        <a:p>
          <a:r>
            <a:rPr lang="en-US" b="0" i="0" dirty="0"/>
            <a:t>Calculate the accuracy on the test data using the method </a:t>
          </a:r>
          <a:endParaRPr lang="en-CA" dirty="0"/>
        </a:p>
      </dgm:t>
    </dgm:pt>
    <dgm:pt modelId="{526A0765-68BD-4921-A534-00A2BD900C8D}" type="parTrans" cxnId="{675552FA-9B3A-41FD-84D3-F08992E50832}">
      <dgm:prSet/>
      <dgm:spPr/>
      <dgm:t>
        <a:bodyPr/>
        <a:lstStyle/>
        <a:p>
          <a:endParaRPr lang="en-CA"/>
        </a:p>
      </dgm:t>
    </dgm:pt>
    <dgm:pt modelId="{D30026C0-7547-4449-8857-484CD10833D5}" type="sibTrans" cxnId="{675552FA-9B3A-41FD-84D3-F08992E50832}">
      <dgm:prSet/>
      <dgm:spPr/>
      <dgm:t>
        <a:bodyPr/>
        <a:lstStyle/>
        <a:p>
          <a:endParaRPr lang="en-CA"/>
        </a:p>
      </dgm:t>
    </dgm:pt>
    <dgm:pt modelId="{63E7D8B9-7B80-44FE-9889-5170474E0326}">
      <dgm:prSet phldrT="[Text]"/>
      <dgm:spPr/>
      <dgm:t>
        <a:bodyPr/>
        <a:lstStyle/>
        <a:p>
          <a:r>
            <a:rPr lang="en-US" b="0" i="0" dirty="0"/>
            <a:t>Create a decision tree classifier object then create a  object  with cv = 10. </a:t>
          </a:r>
          <a:endParaRPr lang="en-CA" dirty="0"/>
        </a:p>
      </dgm:t>
    </dgm:pt>
    <dgm:pt modelId="{8D32037A-6C0C-47D7-A943-5ABBF815905D}" type="parTrans" cxnId="{A8404456-35AA-4A0C-8A80-C9C42EFAC88B}">
      <dgm:prSet/>
      <dgm:spPr/>
      <dgm:t>
        <a:bodyPr/>
        <a:lstStyle/>
        <a:p>
          <a:endParaRPr lang="en-CA"/>
        </a:p>
      </dgm:t>
    </dgm:pt>
    <dgm:pt modelId="{32618569-1BFD-4129-B267-B9845B817952}" type="sibTrans" cxnId="{A8404456-35AA-4A0C-8A80-C9C42EFAC88B}">
      <dgm:prSet/>
      <dgm:spPr/>
      <dgm:t>
        <a:bodyPr/>
        <a:lstStyle/>
        <a:p>
          <a:endParaRPr lang="en-CA"/>
        </a:p>
      </dgm:t>
    </dgm:pt>
    <dgm:pt modelId="{1253DC08-2F48-45EC-ABA0-272FCD75AE76}">
      <dgm:prSet phldrT="[Text]"/>
      <dgm:spPr/>
      <dgm:t>
        <a:bodyPr/>
        <a:lstStyle/>
        <a:p>
          <a:r>
            <a:rPr lang="en-US" b="0" i="0" dirty="0"/>
            <a:t>Calculate the accuracy of </a:t>
          </a:r>
          <a:r>
            <a:rPr lang="en-US" b="0" i="0" dirty="0" err="1"/>
            <a:t>tree_cv</a:t>
          </a:r>
          <a:r>
            <a:rPr lang="en-US" b="0" i="0" dirty="0"/>
            <a:t> on the test data using the method </a:t>
          </a:r>
          <a:endParaRPr lang="en-CA" dirty="0"/>
        </a:p>
      </dgm:t>
    </dgm:pt>
    <dgm:pt modelId="{C9D98B6D-3D91-48A6-808B-C3A17365C1A7}" type="parTrans" cxnId="{45391D3E-A4D4-4E5B-BDBD-36291A5254D1}">
      <dgm:prSet/>
      <dgm:spPr/>
      <dgm:t>
        <a:bodyPr/>
        <a:lstStyle/>
        <a:p>
          <a:endParaRPr lang="en-CA"/>
        </a:p>
      </dgm:t>
    </dgm:pt>
    <dgm:pt modelId="{9BBAA51E-2C31-43DF-9194-2450C8825090}" type="sibTrans" cxnId="{45391D3E-A4D4-4E5B-BDBD-36291A5254D1}">
      <dgm:prSet/>
      <dgm:spPr/>
      <dgm:t>
        <a:bodyPr/>
        <a:lstStyle/>
        <a:p>
          <a:endParaRPr lang="en-CA"/>
        </a:p>
      </dgm:t>
    </dgm:pt>
    <dgm:pt modelId="{B3D9A3EE-952B-4B3C-B815-44C66518087F}">
      <dgm:prSet phldrT="[Text]"/>
      <dgm:spPr/>
      <dgm:t>
        <a:bodyPr/>
        <a:lstStyle/>
        <a:p>
          <a:r>
            <a:rPr lang="en-US" b="0" i="0" dirty="0"/>
            <a:t>Create a k nearest neighbors object then create a  object  with cv = 10</a:t>
          </a:r>
          <a:endParaRPr lang="en-CA" dirty="0"/>
        </a:p>
      </dgm:t>
    </dgm:pt>
    <dgm:pt modelId="{8215A9CD-4ABF-41EE-9E64-0874B59F560D}" type="parTrans" cxnId="{DA59A1E8-855E-4D05-829D-480BBE4AAB5C}">
      <dgm:prSet/>
      <dgm:spPr/>
      <dgm:t>
        <a:bodyPr/>
        <a:lstStyle/>
        <a:p>
          <a:endParaRPr lang="en-CA"/>
        </a:p>
      </dgm:t>
    </dgm:pt>
    <dgm:pt modelId="{2CC3D0A9-D9AC-46C5-A2F9-E6589E51F899}" type="sibTrans" cxnId="{DA59A1E8-855E-4D05-829D-480BBE4AAB5C}">
      <dgm:prSet/>
      <dgm:spPr/>
      <dgm:t>
        <a:bodyPr/>
        <a:lstStyle/>
        <a:p>
          <a:endParaRPr lang="en-CA"/>
        </a:p>
      </dgm:t>
    </dgm:pt>
    <dgm:pt modelId="{33C5CAEF-5BBA-48B0-8435-79BD4CD5128A}">
      <dgm:prSet phldrT="[Text]"/>
      <dgm:spPr/>
      <dgm:t>
        <a:bodyPr/>
        <a:lstStyle/>
        <a:p>
          <a:r>
            <a:rPr lang="en-US" b="0" i="0" dirty="0"/>
            <a:t>Calculate the accuracy of </a:t>
          </a:r>
          <a:r>
            <a:rPr lang="en-US" b="0" i="0" dirty="0" err="1"/>
            <a:t>knn_cv</a:t>
          </a:r>
          <a:r>
            <a:rPr lang="en-US" b="0" i="0" dirty="0"/>
            <a:t> on the test data using the method </a:t>
          </a:r>
          <a:endParaRPr lang="en-CA" dirty="0"/>
        </a:p>
      </dgm:t>
    </dgm:pt>
    <dgm:pt modelId="{E0550A85-BD00-474B-A382-1AEF2D182480}" type="parTrans" cxnId="{CBA01BEC-96C3-49C9-969D-1B1EBEDE26A4}">
      <dgm:prSet/>
      <dgm:spPr/>
      <dgm:t>
        <a:bodyPr/>
        <a:lstStyle/>
        <a:p>
          <a:endParaRPr lang="en-CA"/>
        </a:p>
      </dgm:t>
    </dgm:pt>
    <dgm:pt modelId="{2F6A68D8-9A43-4618-8CFC-DFE1146376AB}" type="sibTrans" cxnId="{CBA01BEC-96C3-49C9-969D-1B1EBEDE26A4}">
      <dgm:prSet/>
      <dgm:spPr/>
      <dgm:t>
        <a:bodyPr/>
        <a:lstStyle/>
        <a:p>
          <a:endParaRPr lang="en-CA"/>
        </a:p>
      </dgm:t>
    </dgm:pt>
    <dgm:pt modelId="{2B2CE46C-BDFE-421B-B2EA-2B30D290FCE9}">
      <dgm:prSet phldrT="[Text]"/>
      <dgm:spPr/>
      <dgm:t>
        <a:bodyPr/>
        <a:lstStyle/>
        <a:p>
          <a:r>
            <a:rPr lang="en-US" b="0" i="0" dirty="0"/>
            <a:t>Find the method performs best:</a:t>
          </a:r>
          <a:endParaRPr lang="en-CA" dirty="0"/>
        </a:p>
      </dgm:t>
    </dgm:pt>
    <dgm:pt modelId="{6A53C90A-1195-43A1-85C7-6B7D01693AE0}" type="parTrans" cxnId="{F2D4D7F4-BB27-46D3-8358-50A2C4D9D884}">
      <dgm:prSet/>
      <dgm:spPr/>
      <dgm:t>
        <a:bodyPr/>
        <a:lstStyle/>
        <a:p>
          <a:endParaRPr lang="en-CA"/>
        </a:p>
      </dgm:t>
    </dgm:pt>
    <dgm:pt modelId="{B7216859-D524-4514-A0AC-F4D15841A3AC}" type="sibTrans" cxnId="{F2D4D7F4-BB27-46D3-8358-50A2C4D9D884}">
      <dgm:prSet/>
      <dgm:spPr/>
      <dgm:t>
        <a:bodyPr/>
        <a:lstStyle/>
        <a:p>
          <a:endParaRPr lang="en-CA"/>
        </a:p>
      </dgm:t>
    </dgm:pt>
    <dgm:pt modelId="{BC08B2F2-4F4A-47B0-8F47-4DE0F9226FAB}" type="pres">
      <dgm:prSet presAssocID="{0D6BF406-B404-42EC-A211-441976FAC5E3}" presName="Name0" presStyleCnt="0">
        <dgm:presLayoutVars>
          <dgm:dir/>
          <dgm:animLvl val="lvl"/>
          <dgm:resizeHandles val="exact"/>
        </dgm:presLayoutVars>
      </dgm:prSet>
      <dgm:spPr/>
    </dgm:pt>
    <dgm:pt modelId="{B0C69A7E-89C9-4EDB-826E-E687D0C372E8}" type="pres">
      <dgm:prSet presAssocID="{AC6E0356-74DC-4247-81BE-036A7AEB3A1B}" presName="linNode" presStyleCnt="0"/>
      <dgm:spPr/>
    </dgm:pt>
    <dgm:pt modelId="{775EFBD4-009B-45EE-B8CA-5F0760024396}" type="pres">
      <dgm:prSet presAssocID="{AC6E0356-74DC-4247-81BE-036A7AEB3A1B}" presName="parTx" presStyleLbl="revTx" presStyleIdx="0" presStyleCnt="12">
        <dgm:presLayoutVars>
          <dgm:chMax val="1"/>
          <dgm:bulletEnabled val="1"/>
        </dgm:presLayoutVars>
      </dgm:prSet>
      <dgm:spPr/>
    </dgm:pt>
    <dgm:pt modelId="{C2DA4400-AA89-4A0C-BC7C-2F9E13151939}" type="pres">
      <dgm:prSet presAssocID="{AC6E0356-74DC-4247-81BE-036A7AEB3A1B}" presName="bracket" presStyleLbl="parChTrans1D1" presStyleIdx="0" presStyleCnt="12"/>
      <dgm:spPr/>
    </dgm:pt>
    <dgm:pt modelId="{A6C29EBC-DE8E-4C7F-8FFF-ADA1E98BFF06}" type="pres">
      <dgm:prSet presAssocID="{AC6E0356-74DC-4247-81BE-036A7AEB3A1B}" presName="spH" presStyleCnt="0"/>
      <dgm:spPr/>
    </dgm:pt>
    <dgm:pt modelId="{C682B108-D2FC-4DF3-A6DB-30F9B59539F0}" type="pres">
      <dgm:prSet presAssocID="{F4DF5F05-5E5F-4F33-8491-48B81875F5F3}" presName="spV" presStyleCnt="0"/>
      <dgm:spPr/>
    </dgm:pt>
    <dgm:pt modelId="{3DC4498F-CB5D-4881-A8CD-70836F36B5E1}" type="pres">
      <dgm:prSet presAssocID="{1DF25105-1D69-4AD5-8E12-19A76F7D7CCB}" presName="linNode" presStyleCnt="0"/>
      <dgm:spPr/>
    </dgm:pt>
    <dgm:pt modelId="{27BBB2C7-3459-4C80-A7CB-4D004BEE612C}" type="pres">
      <dgm:prSet presAssocID="{1DF25105-1D69-4AD5-8E12-19A76F7D7CCB}" presName="parTx" presStyleLbl="revTx" presStyleIdx="1" presStyleCnt="12">
        <dgm:presLayoutVars>
          <dgm:chMax val="1"/>
          <dgm:bulletEnabled val="1"/>
        </dgm:presLayoutVars>
      </dgm:prSet>
      <dgm:spPr/>
    </dgm:pt>
    <dgm:pt modelId="{8CFD028E-6A97-4381-902A-48C9D6A5CEA1}" type="pres">
      <dgm:prSet presAssocID="{1DF25105-1D69-4AD5-8E12-19A76F7D7CCB}" presName="bracket" presStyleLbl="parChTrans1D1" presStyleIdx="1" presStyleCnt="12"/>
      <dgm:spPr/>
    </dgm:pt>
    <dgm:pt modelId="{C3F2B629-FFD5-47AB-B2CB-72E5C68BCD0D}" type="pres">
      <dgm:prSet presAssocID="{1DF25105-1D69-4AD5-8E12-19A76F7D7CCB}" presName="spH" presStyleCnt="0"/>
      <dgm:spPr/>
    </dgm:pt>
    <dgm:pt modelId="{80816355-C108-48E1-8DA2-5EBA7C961F75}" type="pres">
      <dgm:prSet presAssocID="{FC16E65A-CF6B-416A-BA3B-958A9CD61E8F}" presName="spV" presStyleCnt="0"/>
      <dgm:spPr/>
    </dgm:pt>
    <dgm:pt modelId="{A03B8B3E-38C7-491A-8F20-33507666D8A1}" type="pres">
      <dgm:prSet presAssocID="{0053AF5F-83ED-46E6-83F5-0EC14D292572}" presName="linNode" presStyleCnt="0"/>
      <dgm:spPr/>
    </dgm:pt>
    <dgm:pt modelId="{70EE3FFF-4392-4078-862D-648276A2B9DD}" type="pres">
      <dgm:prSet presAssocID="{0053AF5F-83ED-46E6-83F5-0EC14D292572}" presName="parTx" presStyleLbl="revTx" presStyleIdx="2" presStyleCnt="12">
        <dgm:presLayoutVars>
          <dgm:chMax val="1"/>
          <dgm:bulletEnabled val="1"/>
        </dgm:presLayoutVars>
      </dgm:prSet>
      <dgm:spPr/>
    </dgm:pt>
    <dgm:pt modelId="{F061AF71-F3D5-4819-B8BC-6712445CA8DD}" type="pres">
      <dgm:prSet presAssocID="{0053AF5F-83ED-46E6-83F5-0EC14D292572}" presName="bracket" presStyleLbl="parChTrans1D1" presStyleIdx="2" presStyleCnt="12"/>
      <dgm:spPr/>
    </dgm:pt>
    <dgm:pt modelId="{A618C811-C6E6-4F28-951F-AB5AFD7ED24D}" type="pres">
      <dgm:prSet presAssocID="{0053AF5F-83ED-46E6-83F5-0EC14D292572}" presName="spH" presStyleCnt="0"/>
      <dgm:spPr/>
    </dgm:pt>
    <dgm:pt modelId="{FFB6E2AC-1E21-44C0-85DC-A447C9842AA7}" type="pres">
      <dgm:prSet presAssocID="{7DBBF0FC-1BD9-48DB-96D0-3DF90C52C720}" presName="spV" presStyleCnt="0"/>
      <dgm:spPr/>
    </dgm:pt>
    <dgm:pt modelId="{9081C27F-63AF-459E-85B1-6A1127BF4B3F}" type="pres">
      <dgm:prSet presAssocID="{B219151A-63A4-44CC-8700-58EB54DB7D80}" presName="linNode" presStyleCnt="0"/>
      <dgm:spPr/>
    </dgm:pt>
    <dgm:pt modelId="{B562DB5A-DDAD-4564-B4B8-9D350383AF80}" type="pres">
      <dgm:prSet presAssocID="{B219151A-63A4-44CC-8700-58EB54DB7D80}" presName="parTx" presStyleLbl="revTx" presStyleIdx="3" presStyleCnt="12">
        <dgm:presLayoutVars>
          <dgm:chMax val="1"/>
          <dgm:bulletEnabled val="1"/>
        </dgm:presLayoutVars>
      </dgm:prSet>
      <dgm:spPr/>
    </dgm:pt>
    <dgm:pt modelId="{9A29DA82-B722-4A4B-8F4F-6B06C807A689}" type="pres">
      <dgm:prSet presAssocID="{B219151A-63A4-44CC-8700-58EB54DB7D80}" presName="bracket" presStyleLbl="parChTrans1D1" presStyleIdx="3" presStyleCnt="12"/>
      <dgm:spPr/>
    </dgm:pt>
    <dgm:pt modelId="{9D6CC951-2B7A-4E7A-B11E-1ED3E4A05179}" type="pres">
      <dgm:prSet presAssocID="{B219151A-63A4-44CC-8700-58EB54DB7D80}" presName="spH" presStyleCnt="0"/>
      <dgm:spPr/>
    </dgm:pt>
    <dgm:pt modelId="{67A247AC-73D9-4BCC-BBC4-30BF97763068}" type="pres">
      <dgm:prSet presAssocID="{C1702EBD-CD0B-4647-8F3C-11370F4F966D}" presName="spV" presStyleCnt="0"/>
      <dgm:spPr/>
    </dgm:pt>
    <dgm:pt modelId="{4F00FF0B-C6AE-4D2B-A855-D0CB7625E4CB}" type="pres">
      <dgm:prSet presAssocID="{62849B1C-15DA-4609-9F3C-49AF178183BD}" presName="linNode" presStyleCnt="0"/>
      <dgm:spPr/>
    </dgm:pt>
    <dgm:pt modelId="{74FAE2CD-23C3-4AFD-A9F3-884998836765}" type="pres">
      <dgm:prSet presAssocID="{62849B1C-15DA-4609-9F3C-49AF178183BD}" presName="parTx" presStyleLbl="revTx" presStyleIdx="4" presStyleCnt="12">
        <dgm:presLayoutVars>
          <dgm:chMax val="1"/>
          <dgm:bulletEnabled val="1"/>
        </dgm:presLayoutVars>
      </dgm:prSet>
      <dgm:spPr/>
    </dgm:pt>
    <dgm:pt modelId="{B1D5D88C-B7BF-4E26-AF74-EAE8CD5C0643}" type="pres">
      <dgm:prSet presAssocID="{62849B1C-15DA-4609-9F3C-49AF178183BD}" presName="bracket" presStyleLbl="parChTrans1D1" presStyleIdx="4" presStyleCnt="12"/>
      <dgm:spPr/>
    </dgm:pt>
    <dgm:pt modelId="{ABB2BBA2-E840-473B-9835-9A819634DB60}" type="pres">
      <dgm:prSet presAssocID="{62849B1C-15DA-4609-9F3C-49AF178183BD}" presName="spH" presStyleCnt="0"/>
      <dgm:spPr/>
    </dgm:pt>
    <dgm:pt modelId="{4BFBC5FC-B381-4EFC-8C62-C548910B5214}" type="pres">
      <dgm:prSet presAssocID="{4FE7C0A8-98DD-48B8-9167-7047C16A2A70}" presName="spV" presStyleCnt="0"/>
      <dgm:spPr/>
    </dgm:pt>
    <dgm:pt modelId="{8151FD57-EF9B-432A-9903-24DB57809BF3}" type="pres">
      <dgm:prSet presAssocID="{646F24FD-D6A9-422C-85F9-9F64915254C3}" presName="linNode" presStyleCnt="0"/>
      <dgm:spPr/>
    </dgm:pt>
    <dgm:pt modelId="{CF72E491-667B-4F3B-8281-B6F6B3CCDF36}" type="pres">
      <dgm:prSet presAssocID="{646F24FD-D6A9-422C-85F9-9F64915254C3}" presName="parTx" presStyleLbl="revTx" presStyleIdx="5" presStyleCnt="12">
        <dgm:presLayoutVars>
          <dgm:chMax val="1"/>
          <dgm:bulletEnabled val="1"/>
        </dgm:presLayoutVars>
      </dgm:prSet>
      <dgm:spPr/>
    </dgm:pt>
    <dgm:pt modelId="{38D23939-DD24-4DC4-80D9-9230CAF562CA}" type="pres">
      <dgm:prSet presAssocID="{646F24FD-D6A9-422C-85F9-9F64915254C3}" presName="bracket" presStyleLbl="parChTrans1D1" presStyleIdx="5" presStyleCnt="12"/>
      <dgm:spPr/>
    </dgm:pt>
    <dgm:pt modelId="{9A055BCC-340B-4C5E-9939-BED5EB2DCF70}" type="pres">
      <dgm:prSet presAssocID="{646F24FD-D6A9-422C-85F9-9F64915254C3}" presName="spH" presStyleCnt="0"/>
      <dgm:spPr/>
    </dgm:pt>
    <dgm:pt modelId="{32BA45F0-2712-430A-95DC-F400708CDC02}" type="pres">
      <dgm:prSet presAssocID="{35796CAA-04E4-41D5-A34F-A22B8C81D885}" presName="spV" presStyleCnt="0"/>
      <dgm:spPr/>
    </dgm:pt>
    <dgm:pt modelId="{0BC216C6-2C1A-4D6C-8A43-3021DA9B977F}" type="pres">
      <dgm:prSet presAssocID="{098A6DF3-6CBC-47A2-84C9-70B24732B30A}" presName="linNode" presStyleCnt="0"/>
      <dgm:spPr/>
    </dgm:pt>
    <dgm:pt modelId="{D9272772-3196-4931-AB17-67788F579314}" type="pres">
      <dgm:prSet presAssocID="{098A6DF3-6CBC-47A2-84C9-70B24732B30A}" presName="parTx" presStyleLbl="revTx" presStyleIdx="6" presStyleCnt="12">
        <dgm:presLayoutVars>
          <dgm:chMax val="1"/>
          <dgm:bulletEnabled val="1"/>
        </dgm:presLayoutVars>
      </dgm:prSet>
      <dgm:spPr/>
    </dgm:pt>
    <dgm:pt modelId="{BF75D079-A354-4911-9F7F-C52EFA5DE4FC}" type="pres">
      <dgm:prSet presAssocID="{098A6DF3-6CBC-47A2-84C9-70B24732B30A}" presName="bracket" presStyleLbl="parChTrans1D1" presStyleIdx="6" presStyleCnt="12"/>
      <dgm:spPr/>
    </dgm:pt>
    <dgm:pt modelId="{3F4522B4-0F59-4828-93B8-B232C0CCCBD0}" type="pres">
      <dgm:prSet presAssocID="{098A6DF3-6CBC-47A2-84C9-70B24732B30A}" presName="spH" presStyleCnt="0"/>
      <dgm:spPr/>
    </dgm:pt>
    <dgm:pt modelId="{C9E6EA9A-5880-4CC7-B804-9EFC5E0E8971}" type="pres">
      <dgm:prSet presAssocID="{D30026C0-7547-4449-8857-484CD10833D5}" presName="spV" presStyleCnt="0"/>
      <dgm:spPr/>
    </dgm:pt>
    <dgm:pt modelId="{66C6ADB7-A936-46A6-8032-0F17B3E48BB5}" type="pres">
      <dgm:prSet presAssocID="{63E7D8B9-7B80-44FE-9889-5170474E0326}" presName="linNode" presStyleCnt="0"/>
      <dgm:spPr/>
    </dgm:pt>
    <dgm:pt modelId="{AE3A6C3A-D0CF-439B-A5C4-11AA3A45479B}" type="pres">
      <dgm:prSet presAssocID="{63E7D8B9-7B80-44FE-9889-5170474E0326}" presName="parTx" presStyleLbl="revTx" presStyleIdx="7" presStyleCnt="12">
        <dgm:presLayoutVars>
          <dgm:chMax val="1"/>
          <dgm:bulletEnabled val="1"/>
        </dgm:presLayoutVars>
      </dgm:prSet>
      <dgm:spPr/>
    </dgm:pt>
    <dgm:pt modelId="{138F3EF8-14C1-4BFE-AD35-ED54CCFB8D23}" type="pres">
      <dgm:prSet presAssocID="{63E7D8B9-7B80-44FE-9889-5170474E0326}" presName="bracket" presStyleLbl="parChTrans1D1" presStyleIdx="7" presStyleCnt="12"/>
      <dgm:spPr/>
    </dgm:pt>
    <dgm:pt modelId="{79E3F64F-D8A3-4966-8406-064C1631C3D4}" type="pres">
      <dgm:prSet presAssocID="{63E7D8B9-7B80-44FE-9889-5170474E0326}" presName="spH" presStyleCnt="0"/>
      <dgm:spPr/>
    </dgm:pt>
    <dgm:pt modelId="{1A8B86B2-144F-4057-B6D7-304E6A7ADEDD}" type="pres">
      <dgm:prSet presAssocID="{32618569-1BFD-4129-B267-B9845B817952}" presName="spV" presStyleCnt="0"/>
      <dgm:spPr/>
    </dgm:pt>
    <dgm:pt modelId="{7FEC675A-9F64-4FB6-8F63-75E6EC325901}" type="pres">
      <dgm:prSet presAssocID="{1253DC08-2F48-45EC-ABA0-272FCD75AE76}" presName="linNode" presStyleCnt="0"/>
      <dgm:spPr/>
    </dgm:pt>
    <dgm:pt modelId="{56387AB4-E8CE-487A-ABE3-9C4541682408}" type="pres">
      <dgm:prSet presAssocID="{1253DC08-2F48-45EC-ABA0-272FCD75AE76}" presName="parTx" presStyleLbl="revTx" presStyleIdx="8" presStyleCnt="12">
        <dgm:presLayoutVars>
          <dgm:chMax val="1"/>
          <dgm:bulletEnabled val="1"/>
        </dgm:presLayoutVars>
      </dgm:prSet>
      <dgm:spPr/>
    </dgm:pt>
    <dgm:pt modelId="{CDE9F720-2C00-4BAC-BE02-6202EEFEC007}" type="pres">
      <dgm:prSet presAssocID="{1253DC08-2F48-45EC-ABA0-272FCD75AE76}" presName="bracket" presStyleLbl="parChTrans1D1" presStyleIdx="8" presStyleCnt="12"/>
      <dgm:spPr/>
    </dgm:pt>
    <dgm:pt modelId="{27D516E7-38BE-4474-937C-98FD335874B5}" type="pres">
      <dgm:prSet presAssocID="{1253DC08-2F48-45EC-ABA0-272FCD75AE76}" presName="spH" presStyleCnt="0"/>
      <dgm:spPr/>
    </dgm:pt>
    <dgm:pt modelId="{69B9133C-24E3-4E24-9A0C-B7BE7AF58019}" type="pres">
      <dgm:prSet presAssocID="{9BBAA51E-2C31-43DF-9194-2450C8825090}" presName="spV" presStyleCnt="0"/>
      <dgm:spPr/>
    </dgm:pt>
    <dgm:pt modelId="{FDA4C88D-115A-4D82-A030-FE06044763DE}" type="pres">
      <dgm:prSet presAssocID="{B3D9A3EE-952B-4B3C-B815-44C66518087F}" presName="linNode" presStyleCnt="0"/>
      <dgm:spPr/>
    </dgm:pt>
    <dgm:pt modelId="{E6EC4907-F5D0-42FF-8C66-0456504EC97E}" type="pres">
      <dgm:prSet presAssocID="{B3D9A3EE-952B-4B3C-B815-44C66518087F}" presName="parTx" presStyleLbl="revTx" presStyleIdx="9" presStyleCnt="12">
        <dgm:presLayoutVars>
          <dgm:chMax val="1"/>
          <dgm:bulletEnabled val="1"/>
        </dgm:presLayoutVars>
      </dgm:prSet>
      <dgm:spPr/>
    </dgm:pt>
    <dgm:pt modelId="{A7A800EB-A789-4FB1-BF1E-E18A41274C1B}" type="pres">
      <dgm:prSet presAssocID="{B3D9A3EE-952B-4B3C-B815-44C66518087F}" presName="bracket" presStyleLbl="parChTrans1D1" presStyleIdx="9" presStyleCnt="12"/>
      <dgm:spPr/>
    </dgm:pt>
    <dgm:pt modelId="{224CD41C-C42D-4A18-AF23-0DBF285B871D}" type="pres">
      <dgm:prSet presAssocID="{B3D9A3EE-952B-4B3C-B815-44C66518087F}" presName="spH" presStyleCnt="0"/>
      <dgm:spPr/>
    </dgm:pt>
    <dgm:pt modelId="{3077C7BC-EBF0-40B2-9DF9-A84DA09F23FC}" type="pres">
      <dgm:prSet presAssocID="{2CC3D0A9-D9AC-46C5-A2F9-E6589E51F899}" presName="spV" presStyleCnt="0"/>
      <dgm:spPr/>
    </dgm:pt>
    <dgm:pt modelId="{44E946ED-E13B-415C-9F7F-E586581FA3A3}" type="pres">
      <dgm:prSet presAssocID="{33C5CAEF-5BBA-48B0-8435-79BD4CD5128A}" presName="linNode" presStyleCnt="0"/>
      <dgm:spPr/>
    </dgm:pt>
    <dgm:pt modelId="{034615FB-1CC7-46D7-B1B7-EA700692DCC5}" type="pres">
      <dgm:prSet presAssocID="{33C5CAEF-5BBA-48B0-8435-79BD4CD5128A}" presName="parTx" presStyleLbl="revTx" presStyleIdx="10" presStyleCnt="12">
        <dgm:presLayoutVars>
          <dgm:chMax val="1"/>
          <dgm:bulletEnabled val="1"/>
        </dgm:presLayoutVars>
      </dgm:prSet>
      <dgm:spPr/>
    </dgm:pt>
    <dgm:pt modelId="{776D6152-1C45-4091-A65E-EBCA1871BA22}" type="pres">
      <dgm:prSet presAssocID="{33C5CAEF-5BBA-48B0-8435-79BD4CD5128A}" presName="bracket" presStyleLbl="parChTrans1D1" presStyleIdx="10" presStyleCnt="12"/>
      <dgm:spPr/>
    </dgm:pt>
    <dgm:pt modelId="{CA2388C1-6754-4E20-A631-3EC717246CEE}" type="pres">
      <dgm:prSet presAssocID="{33C5CAEF-5BBA-48B0-8435-79BD4CD5128A}" presName="spH" presStyleCnt="0"/>
      <dgm:spPr/>
    </dgm:pt>
    <dgm:pt modelId="{69EE5EF2-6586-41D8-9948-7912CD2FB8C0}" type="pres">
      <dgm:prSet presAssocID="{2F6A68D8-9A43-4618-8CFC-DFE1146376AB}" presName="spV" presStyleCnt="0"/>
      <dgm:spPr/>
    </dgm:pt>
    <dgm:pt modelId="{F461293F-7378-4D2B-BD8B-ACBC53B19F67}" type="pres">
      <dgm:prSet presAssocID="{2B2CE46C-BDFE-421B-B2EA-2B30D290FCE9}" presName="linNode" presStyleCnt="0"/>
      <dgm:spPr/>
    </dgm:pt>
    <dgm:pt modelId="{A85C5B95-355E-4459-ABB8-D3A14B3BA129}" type="pres">
      <dgm:prSet presAssocID="{2B2CE46C-BDFE-421B-B2EA-2B30D290FCE9}" presName="parTx" presStyleLbl="revTx" presStyleIdx="11" presStyleCnt="12">
        <dgm:presLayoutVars>
          <dgm:chMax val="1"/>
          <dgm:bulletEnabled val="1"/>
        </dgm:presLayoutVars>
      </dgm:prSet>
      <dgm:spPr/>
    </dgm:pt>
    <dgm:pt modelId="{D8D337F1-E87C-4333-88E0-46BA83A2D7FE}" type="pres">
      <dgm:prSet presAssocID="{2B2CE46C-BDFE-421B-B2EA-2B30D290FCE9}" presName="bracket" presStyleLbl="parChTrans1D1" presStyleIdx="11" presStyleCnt="12"/>
      <dgm:spPr/>
    </dgm:pt>
    <dgm:pt modelId="{8F07A09D-337B-48D0-A9D7-8111B7FCD46E}" type="pres">
      <dgm:prSet presAssocID="{2B2CE46C-BDFE-421B-B2EA-2B30D290FCE9}" presName="spH" presStyleCnt="0"/>
      <dgm:spPr/>
    </dgm:pt>
  </dgm:ptLst>
  <dgm:cxnLst>
    <dgm:cxn modelId="{2877A102-7E02-4B34-BD18-403FC23AE834}" type="presOf" srcId="{B3D9A3EE-952B-4B3C-B815-44C66518087F}" destId="{E6EC4907-F5D0-42FF-8C66-0456504EC97E}" srcOrd="0" destOrd="0" presId="urn:diagrams.loki3.com/BracketList"/>
    <dgm:cxn modelId="{D4B1B204-685F-4A53-91BB-6F22DE042BC1}" type="presOf" srcId="{1DF25105-1D69-4AD5-8E12-19A76F7D7CCB}" destId="{27BBB2C7-3459-4C80-A7CB-4D004BEE612C}" srcOrd="0" destOrd="0" presId="urn:diagrams.loki3.com/BracketList"/>
    <dgm:cxn modelId="{7C290C14-AA02-4849-BE2B-AC2DBEFC45D0}" srcId="{0D6BF406-B404-42EC-A211-441976FAC5E3}" destId="{B219151A-63A4-44CC-8700-58EB54DB7D80}" srcOrd="3" destOrd="0" parTransId="{D9F54795-20D5-4561-A891-2067C817332E}" sibTransId="{C1702EBD-CD0B-4647-8F3C-11370F4F966D}"/>
    <dgm:cxn modelId="{1D06F529-4627-4379-A208-79E4B02BE7EB}" type="presOf" srcId="{63E7D8B9-7B80-44FE-9889-5170474E0326}" destId="{AE3A6C3A-D0CF-439B-A5C4-11AA3A45479B}" srcOrd="0" destOrd="0" presId="urn:diagrams.loki3.com/BracketList"/>
    <dgm:cxn modelId="{66858636-243E-4B0F-920F-E11ACF03B5E2}" srcId="{0D6BF406-B404-42EC-A211-441976FAC5E3}" destId="{1DF25105-1D69-4AD5-8E12-19A76F7D7CCB}" srcOrd="1" destOrd="0" parTransId="{1FCF2608-48BD-43A9-A245-C9535E479C9F}" sibTransId="{FC16E65A-CF6B-416A-BA3B-958A9CD61E8F}"/>
    <dgm:cxn modelId="{45391D3E-A4D4-4E5B-BDBD-36291A5254D1}" srcId="{0D6BF406-B404-42EC-A211-441976FAC5E3}" destId="{1253DC08-2F48-45EC-ABA0-272FCD75AE76}" srcOrd="8" destOrd="0" parTransId="{C9D98B6D-3D91-48A6-808B-C3A17365C1A7}" sibTransId="{9BBAA51E-2C31-43DF-9194-2450C8825090}"/>
    <dgm:cxn modelId="{C3C3F65C-BBA1-4BE2-8C99-2AEC7E438036}" type="presOf" srcId="{0D6BF406-B404-42EC-A211-441976FAC5E3}" destId="{BC08B2F2-4F4A-47B0-8F47-4DE0F9226FAB}" srcOrd="0" destOrd="0" presId="urn:diagrams.loki3.com/BracketList"/>
    <dgm:cxn modelId="{A48F3A42-7F98-4CB0-8CBA-00C5B8564F4D}" type="presOf" srcId="{646F24FD-D6A9-422C-85F9-9F64915254C3}" destId="{CF72E491-667B-4F3B-8281-B6F6B3CCDF36}" srcOrd="0" destOrd="0" presId="urn:diagrams.loki3.com/BracketList"/>
    <dgm:cxn modelId="{6E360364-7CE9-428C-929A-91D823DFE5FE}" type="presOf" srcId="{2B2CE46C-BDFE-421B-B2EA-2B30D290FCE9}" destId="{A85C5B95-355E-4459-ABB8-D3A14B3BA129}" srcOrd="0" destOrd="0" presId="urn:diagrams.loki3.com/BracketList"/>
    <dgm:cxn modelId="{600D8754-6961-4EA5-9195-F707029B736B}" type="presOf" srcId="{33C5CAEF-5BBA-48B0-8435-79BD4CD5128A}" destId="{034615FB-1CC7-46D7-B1B7-EA700692DCC5}" srcOrd="0" destOrd="0" presId="urn:diagrams.loki3.com/BracketList"/>
    <dgm:cxn modelId="{A8404456-35AA-4A0C-8A80-C9C42EFAC88B}" srcId="{0D6BF406-B404-42EC-A211-441976FAC5E3}" destId="{63E7D8B9-7B80-44FE-9889-5170474E0326}" srcOrd="7" destOrd="0" parTransId="{8D32037A-6C0C-47D7-A943-5ABBF815905D}" sibTransId="{32618569-1BFD-4129-B267-B9845B817952}"/>
    <dgm:cxn modelId="{79C4487B-0DA9-49A8-91D9-6B594C093B3A}" type="presOf" srcId="{AC6E0356-74DC-4247-81BE-036A7AEB3A1B}" destId="{775EFBD4-009B-45EE-B8CA-5F0760024396}" srcOrd="0" destOrd="0" presId="urn:diagrams.loki3.com/BracketList"/>
    <dgm:cxn modelId="{885C609C-8919-4F36-89BB-C64581A02093}" srcId="{0D6BF406-B404-42EC-A211-441976FAC5E3}" destId="{AC6E0356-74DC-4247-81BE-036A7AEB3A1B}" srcOrd="0" destOrd="0" parTransId="{A8ADACA4-86EB-438A-A48F-E2F86E55CEEB}" sibTransId="{F4DF5F05-5E5F-4F33-8491-48B81875F5F3}"/>
    <dgm:cxn modelId="{97EE4F9D-9BB9-4943-B3E0-8863B8C4805D}" srcId="{0D6BF406-B404-42EC-A211-441976FAC5E3}" destId="{646F24FD-D6A9-422C-85F9-9F64915254C3}" srcOrd="5" destOrd="0" parTransId="{26982C58-7160-4E83-A56B-7A54D21B3621}" sibTransId="{35796CAA-04E4-41D5-A34F-A22B8C81D885}"/>
    <dgm:cxn modelId="{A02E34A0-E9D1-432F-99BC-74321F5E52C2}" type="presOf" srcId="{0053AF5F-83ED-46E6-83F5-0EC14D292572}" destId="{70EE3FFF-4392-4078-862D-648276A2B9DD}" srcOrd="0" destOrd="0" presId="urn:diagrams.loki3.com/BracketList"/>
    <dgm:cxn modelId="{73E399B0-57C8-40C4-8149-EB4273FD1DC0}" srcId="{0D6BF406-B404-42EC-A211-441976FAC5E3}" destId="{0053AF5F-83ED-46E6-83F5-0EC14D292572}" srcOrd="2" destOrd="0" parTransId="{6E7FA507-91B9-4EDB-A791-DF9CBE6467EC}" sibTransId="{7DBBF0FC-1BD9-48DB-96D0-3DF90C52C720}"/>
    <dgm:cxn modelId="{4DBA58B9-47D9-4129-B8A6-A9EE27D244EC}" type="presOf" srcId="{098A6DF3-6CBC-47A2-84C9-70B24732B30A}" destId="{D9272772-3196-4931-AB17-67788F579314}" srcOrd="0" destOrd="0" presId="urn:diagrams.loki3.com/BracketList"/>
    <dgm:cxn modelId="{C2EC00C9-C125-4EB9-B329-72869B609EDF}" type="presOf" srcId="{62849B1C-15DA-4609-9F3C-49AF178183BD}" destId="{74FAE2CD-23C3-4AFD-A9F3-884998836765}" srcOrd="0" destOrd="0" presId="urn:diagrams.loki3.com/BracketList"/>
    <dgm:cxn modelId="{071CB0CE-F300-4D4D-8351-02753678BE19}" type="presOf" srcId="{1253DC08-2F48-45EC-ABA0-272FCD75AE76}" destId="{56387AB4-E8CE-487A-ABE3-9C4541682408}" srcOrd="0" destOrd="0" presId="urn:diagrams.loki3.com/BracketList"/>
    <dgm:cxn modelId="{DA59A1E8-855E-4D05-829D-480BBE4AAB5C}" srcId="{0D6BF406-B404-42EC-A211-441976FAC5E3}" destId="{B3D9A3EE-952B-4B3C-B815-44C66518087F}" srcOrd="9" destOrd="0" parTransId="{8215A9CD-4ABF-41EE-9E64-0874B59F560D}" sibTransId="{2CC3D0A9-D9AC-46C5-A2F9-E6589E51F899}"/>
    <dgm:cxn modelId="{C9AAD1E9-E87E-4471-A052-55E4AA83B60B}" type="presOf" srcId="{B219151A-63A4-44CC-8700-58EB54DB7D80}" destId="{B562DB5A-DDAD-4564-B4B8-9D350383AF80}" srcOrd="0" destOrd="0" presId="urn:diagrams.loki3.com/BracketList"/>
    <dgm:cxn modelId="{CBA01BEC-96C3-49C9-969D-1B1EBEDE26A4}" srcId="{0D6BF406-B404-42EC-A211-441976FAC5E3}" destId="{33C5CAEF-5BBA-48B0-8435-79BD4CD5128A}" srcOrd="10" destOrd="0" parTransId="{E0550A85-BD00-474B-A382-1AEF2D182480}" sibTransId="{2F6A68D8-9A43-4618-8CFC-DFE1146376AB}"/>
    <dgm:cxn modelId="{F2D4D7F4-BB27-46D3-8358-50A2C4D9D884}" srcId="{0D6BF406-B404-42EC-A211-441976FAC5E3}" destId="{2B2CE46C-BDFE-421B-B2EA-2B30D290FCE9}" srcOrd="11" destOrd="0" parTransId="{6A53C90A-1195-43A1-85C7-6B7D01693AE0}" sibTransId="{B7216859-D524-4514-A0AC-F4D15841A3AC}"/>
    <dgm:cxn modelId="{675552FA-9B3A-41FD-84D3-F08992E50832}" srcId="{0D6BF406-B404-42EC-A211-441976FAC5E3}" destId="{098A6DF3-6CBC-47A2-84C9-70B24732B30A}" srcOrd="6" destOrd="0" parTransId="{526A0765-68BD-4921-A534-00A2BD900C8D}" sibTransId="{D30026C0-7547-4449-8857-484CD10833D5}"/>
    <dgm:cxn modelId="{E7981EFD-E9C9-45C3-86E2-6F6D966E02CD}" srcId="{0D6BF406-B404-42EC-A211-441976FAC5E3}" destId="{62849B1C-15DA-4609-9F3C-49AF178183BD}" srcOrd="4" destOrd="0" parTransId="{BA3863EA-9E55-4271-865A-8616C9E77A24}" sibTransId="{4FE7C0A8-98DD-48B8-9167-7047C16A2A70}"/>
    <dgm:cxn modelId="{BCEEA656-F758-4364-8A47-D680233E2934}" type="presParOf" srcId="{BC08B2F2-4F4A-47B0-8F47-4DE0F9226FAB}" destId="{B0C69A7E-89C9-4EDB-826E-E687D0C372E8}" srcOrd="0" destOrd="0" presId="urn:diagrams.loki3.com/BracketList"/>
    <dgm:cxn modelId="{2F282155-1EE1-468A-8AAB-EE9ECB66189B}" type="presParOf" srcId="{B0C69A7E-89C9-4EDB-826E-E687D0C372E8}" destId="{775EFBD4-009B-45EE-B8CA-5F0760024396}" srcOrd="0" destOrd="0" presId="urn:diagrams.loki3.com/BracketList"/>
    <dgm:cxn modelId="{E5FFDE1A-F96A-4397-A968-0C85BB3FFEFC}" type="presParOf" srcId="{B0C69A7E-89C9-4EDB-826E-E687D0C372E8}" destId="{C2DA4400-AA89-4A0C-BC7C-2F9E13151939}" srcOrd="1" destOrd="0" presId="urn:diagrams.loki3.com/BracketList"/>
    <dgm:cxn modelId="{268691A8-06F9-4DEF-958E-8903A76B36A2}" type="presParOf" srcId="{B0C69A7E-89C9-4EDB-826E-E687D0C372E8}" destId="{A6C29EBC-DE8E-4C7F-8FFF-ADA1E98BFF06}" srcOrd="2" destOrd="0" presId="urn:diagrams.loki3.com/BracketList"/>
    <dgm:cxn modelId="{81394B9D-68A4-4AB8-A03C-3463ADE7025E}" type="presParOf" srcId="{BC08B2F2-4F4A-47B0-8F47-4DE0F9226FAB}" destId="{C682B108-D2FC-4DF3-A6DB-30F9B59539F0}" srcOrd="1" destOrd="0" presId="urn:diagrams.loki3.com/BracketList"/>
    <dgm:cxn modelId="{8683C250-BFFD-4981-B1D6-79C90BB852EA}" type="presParOf" srcId="{BC08B2F2-4F4A-47B0-8F47-4DE0F9226FAB}" destId="{3DC4498F-CB5D-4881-A8CD-70836F36B5E1}" srcOrd="2" destOrd="0" presId="urn:diagrams.loki3.com/BracketList"/>
    <dgm:cxn modelId="{53C2B30A-002A-423D-92FE-1F3FC92428B0}" type="presParOf" srcId="{3DC4498F-CB5D-4881-A8CD-70836F36B5E1}" destId="{27BBB2C7-3459-4C80-A7CB-4D004BEE612C}" srcOrd="0" destOrd="0" presId="urn:diagrams.loki3.com/BracketList"/>
    <dgm:cxn modelId="{79349B9D-4DC9-4347-9B94-412D671EEDC6}" type="presParOf" srcId="{3DC4498F-CB5D-4881-A8CD-70836F36B5E1}" destId="{8CFD028E-6A97-4381-902A-48C9D6A5CEA1}" srcOrd="1" destOrd="0" presId="urn:diagrams.loki3.com/BracketList"/>
    <dgm:cxn modelId="{A905BAF9-2B32-4204-85E0-FA3C32F0C95A}" type="presParOf" srcId="{3DC4498F-CB5D-4881-A8CD-70836F36B5E1}" destId="{C3F2B629-FFD5-47AB-B2CB-72E5C68BCD0D}" srcOrd="2" destOrd="0" presId="urn:diagrams.loki3.com/BracketList"/>
    <dgm:cxn modelId="{6574286C-76EA-474B-9761-E066AEA34DF1}" type="presParOf" srcId="{BC08B2F2-4F4A-47B0-8F47-4DE0F9226FAB}" destId="{80816355-C108-48E1-8DA2-5EBA7C961F75}" srcOrd="3" destOrd="0" presId="urn:diagrams.loki3.com/BracketList"/>
    <dgm:cxn modelId="{B2430219-0F5D-4959-93CC-6E09A9E2DBCE}" type="presParOf" srcId="{BC08B2F2-4F4A-47B0-8F47-4DE0F9226FAB}" destId="{A03B8B3E-38C7-491A-8F20-33507666D8A1}" srcOrd="4" destOrd="0" presId="urn:diagrams.loki3.com/BracketList"/>
    <dgm:cxn modelId="{99C31BDD-87DF-4359-B46B-A3F6475D62F1}" type="presParOf" srcId="{A03B8B3E-38C7-491A-8F20-33507666D8A1}" destId="{70EE3FFF-4392-4078-862D-648276A2B9DD}" srcOrd="0" destOrd="0" presId="urn:diagrams.loki3.com/BracketList"/>
    <dgm:cxn modelId="{2B50B036-6E13-484D-829C-EEAC2A1A4E80}" type="presParOf" srcId="{A03B8B3E-38C7-491A-8F20-33507666D8A1}" destId="{F061AF71-F3D5-4819-B8BC-6712445CA8DD}" srcOrd="1" destOrd="0" presId="urn:diagrams.loki3.com/BracketList"/>
    <dgm:cxn modelId="{F5861504-2EA7-4B94-BE56-FC1804A2CF0F}" type="presParOf" srcId="{A03B8B3E-38C7-491A-8F20-33507666D8A1}" destId="{A618C811-C6E6-4F28-951F-AB5AFD7ED24D}" srcOrd="2" destOrd="0" presId="urn:diagrams.loki3.com/BracketList"/>
    <dgm:cxn modelId="{F1EBBE47-A7CA-4CA8-B914-4796B92ACBE2}" type="presParOf" srcId="{BC08B2F2-4F4A-47B0-8F47-4DE0F9226FAB}" destId="{FFB6E2AC-1E21-44C0-85DC-A447C9842AA7}" srcOrd="5" destOrd="0" presId="urn:diagrams.loki3.com/BracketList"/>
    <dgm:cxn modelId="{ACE24C94-7920-414F-B9BD-41BFCE477B1B}" type="presParOf" srcId="{BC08B2F2-4F4A-47B0-8F47-4DE0F9226FAB}" destId="{9081C27F-63AF-459E-85B1-6A1127BF4B3F}" srcOrd="6" destOrd="0" presId="urn:diagrams.loki3.com/BracketList"/>
    <dgm:cxn modelId="{6A807663-F4DD-4748-9385-259EA529CB26}" type="presParOf" srcId="{9081C27F-63AF-459E-85B1-6A1127BF4B3F}" destId="{B562DB5A-DDAD-4564-B4B8-9D350383AF80}" srcOrd="0" destOrd="0" presId="urn:diagrams.loki3.com/BracketList"/>
    <dgm:cxn modelId="{07C03E83-5BC4-4D3A-B886-F1D78D0F53FA}" type="presParOf" srcId="{9081C27F-63AF-459E-85B1-6A1127BF4B3F}" destId="{9A29DA82-B722-4A4B-8F4F-6B06C807A689}" srcOrd="1" destOrd="0" presId="urn:diagrams.loki3.com/BracketList"/>
    <dgm:cxn modelId="{950AD1D0-13B0-4FF0-8808-C4A38CEBA2ED}" type="presParOf" srcId="{9081C27F-63AF-459E-85B1-6A1127BF4B3F}" destId="{9D6CC951-2B7A-4E7A-B11E-1ED3E4A05179}" srcOrd="2" destOrd="0" presId="urn:diagrams.loki3.com/BracketList"/>
    <dgm:cxn modelId="{D480ACB8-476B-4829-84A6-305E71A0D7F2}" type="presParOf" srcId="{BC08B2F2-4F4A-47B0-8F47-4DE0F9226FAB}" destId="{67A247AC-73D9-4BCC-BBC4-30BF97763068}" srcOrd="7" destOrd="0" presId="urn:diagrams.loki3.com/BracketList"/>
    <dgm:cxn modelId="{7B462EB8-A2FE-4F3A-9B66-9D0A36184F67}" type="presParOf" srcId="{BC08B2F2-4F4A-47B0-8F47-4DE0F9226FAB}" destId="{4F00FF0B-C6AE-4D2B-A855-D0CB7625E4CB}" srcOrd="8" destOrd="0" presId="urn:diagrams.loki3.com/BracketList"/>
    <dgm:cxn modelId="{0A54DF78-F25E-40E6-91CE-389C4FC7E2F3}" type="presParOf" srcId="{4F00FF0B-C6AE-4D2B-A855-D0CB7625E4CB}" destId="{74FAE2CD-23C3-4AFD-A9F3-884998836765}" srcOrd="0" destOrd="0" presId="urn:diagrams.loki3.com/BracketList"/>
    <dgm:cxn modelId="{4FC2EE3A-6CBA-4372-9290-5EC5C385B3F8}" type="presParOf" srcId="{4F00FF0B-C6AE-4D2B-A855-D0CB7625E4CB}" destId="{B1D5D88C-B7BF-4E26-AF74-EAE8CD5C0643}" srcOrd="1" destOrd="0" presId="urn:diagrams.loki3.com/BracketList"/>
    <dgm:cxn modelId="{E51E3BFC-C056-46B0-9E1A-80A4DCFADE5C}" type="presParOf" srcId="{4F00FF0B-C6AE-4D2B-A855-D0CB7625E4CB}" destId="{ABB2BBA2-E840-473B-9835-9A819634DB60}" srcOrd="2" destOrd="0" presId="urn:diagrams.loki3.com/BracketList"/>
    <dgm:cxn modelId="{78DDA75C-543F-472C-AED6-786AEAEEC914}" type="presParOf" srcId="{BC08B2F2-4F4A-47B0-8F47-4DE0F9226FAB}" destId="{4BFBC5FC-B381-4EFC-8C62-C548910B5214}" srcOrd="9" destOrd="0" presId="urn:diagrams.loki3.com/BracketList"/>
    <dgm:cxn modelId="{04D7CF5F-6EAE-4A8E-BACC-1C6C3401E1E4}" type="presParOf" srcId="{BC08B2F2-4F4A-47B0-8F47-4DE0F9226FAB}" destId="{8151FD57-EF9B-432A-9903-24DB57809BF3}" srcOrd="10" destOrd="0" presId="urn:diagrams.loki3.com/BracketList"/>
    <dgm:cxn modelId="{714BF517-DFD8-4BB7-8314-979857B77B87}" type="presParOf" srcId="{8151FD57-EF9B-432A-9903-24DB57809BF3}" destId="{CF72E491-667B-4F3B-8281-B6F6B3CCDF36}" srcOrd="0" destOrd="0" presId="urn:diagrams.loki3.com/BracketList"/>
    <dgm:cxn modelId="{B50CF1D3-D21D-4738-9143-0FE1095487DF}" type="presParOf" srcId="{8151FD57-EF9B-432A-9903-24DB57809BF3}" destId="{38D23939-DD24-4DC4-80D9-9230CAF562CA}" srcOrd="1" destOrd="0" presId="urn:diagrams.loki3.com/BracketList"/>
    <dgm:cxn modelId="{6CE53B2C-7D5E-42EE-A91C-A1B9E61E4294}" type="presParOf" srcId="{8151FD57-EF9B-432A-9903-24DB57809BF3}" destId="{9A055BCC-340B-4C5E-9939-BED5EB2DCF70}" srcOrd="2" destOrd="0" presId="urn:diagrams.loki3.com/BracketList"/>
    <dgm:cxn modelId="{04632239-9F46-45C8-ADF3-418CDAA09481}" type="presParOf" srcId="{BC08B2F2-4F4A-47B0-8F47-4DE0F9226FAB}" destId="{32BA45F0-2712-430A-95DC-F400708CDC02}" srcOrd="11" destOrd="0" presId="urn:diagrams.loki3.com/BracketList"/>
    <dgm:cxn modelId="{DA2C64DD-EA77-4794-B313-C126337510CC}" type="presParOf" srcId="{BC08B2F2-4F4A-47B0-8F47-4DE0F9226FAB}" destId="{0BC216C6-2C1A-4D6C-8A43-3021DA9B977F}" srcOrd="12" destOrd="0" presId="urn:diagrams.loki3.com/BracketList"/>
    <dgm:cxn modelId="{2139D1F4-44F1-4BA9-B241-6A4EF90BDA3D}" type="presParOf" srcId="{0BC216C6-2C1A-4D6C-8A43-3021DA9B977F}" destId="{D9272772-3196-4931-AB17-67788F579314}" srcOrd="0" destOrd="0" presId="urn:diagrams.loki3.com/BracketList"/>
    <dgm:cxn modelId="{E54B6563-C9F1-4F29-8146-4C98048AE5CC}" type="presParOf" srcId="{0BC216C6-2C1A-4D6C-8A43-3021DA9B977F}" destId="{BF75D079-A354-4911-9F7F-C52EFA5DE4FC}" srcOrd="1" destOrd="0" presId="urn:diagrams.loki3.com/BracketList"/>
    <dgm:cxn modelId="{27EC1439-5C96-4F58-B5DE-6B297B1BD6E4}" type="presParOf" srcId="{0BC216C6-2C1A-4D6C-8A43-3021DA9B977F}" destId="{3F4522B4-0F59-4828-93B8-B232C0CCCBD0}" srcOrd="2" destOrd="0" presId="urn:diagrams.loki3.com/BracketList"/>
    <dgm:cxn modelId="{3C5977BB-8FAA-4B29-A296-8918CB37E7AD}" type="presParOf" srcId="{BC08B2F2-4F4A-47B0-8F47-4DE0F9226FAB}" destId="{C9E6EA9A-5880-4CC7-B804-9EFC5E0E8971}" srcOrd="13" destOrd="0" presId="urn:diagrams.loki3.com/BracketList"/>
    <dgm:cxn modelId="{8348E925-8BA8-457D-A63A-D2B57BE1A5B3}" type="presParOf" srcId="{BC08B2F2-4F4A-47B0-8F47-4DE0F9226FAB}" destId="{66C6ADB7-A936-46A6-8032-0F17B3E48BB5}" srcOrd="14" destOrd="0" presId="urn:diagrams.loki3.com/BracketList"/>
    <dgm:cxn modelId="{701F95BF-17FD-4FDA-8C99-6063452C6536}" type="presParOf" srcId="{66C6ADB7-A936-46A6-8032-0F17B3E48BB5}" destId="{AE3A6C3A-D0CF-439B-A5C4-11AA3A45479B}" srcOrd="0" destOrd="0" presId="urn:diagrams.loki3.com/BracketList"/>
    <dgm:cxn modelId="{A3B24C73-1EDA-4A17-B576-C4AA0B1A4458}" type="presParOf" srcId="{66C6ADB7-A936-46A6-8032-0F17B3E48BB5}" destId="{138F3EF8-14C1-4BFE-AD35-ED54CCFB8D23}" srcOrd="1" destOrd="0" presId="urn:diagrams.loki3.com/BracketList"/>
    <dgm:cxn modelId="{90546826-2021-48FE-9B8C-23332510135E}" type="presParOf" srcId="{66C6ADB7-A936-46A6-8032-0F17B3E48BB5}" destId="{79E3F64F-D8A3-4966-8406-064C1631C3D4}" srcOrd="2" destOrd="0" presId="urn:diagrams.loki3.com/BracketList"/>
    <dgm:cxn modelId="{17B52E03-0A41-45EF-ADE4-84CAC406F9A6}" type="presParOf" srcId="{BC08B2F2-4F4A-47B0-8F47-4DE0F9226FAB}" destId="{1A8B86B2-144F-4057-B6D7-304E6A7ADEDD}" srcOrd="15" destOrd="0" presId="urn:diagrams.loki3.com/BracketList"/>
    <dgm:cxn modelId="{5BEB3EA0-4029-4D76-9D96-F9574C684629}" type="presParOf" srcId="{BC08B2F2-4F4A-47B0-8F47-4DE0F9226FAB}" destId="{7FEC675A-9F64-4FB6-8F63-75E6EC325901}" srcOrd="16" destOrd="0" presId="urn:diagrams.loki3.com/BracketList"/>
    <dgm:cxn modelId="{00E4516C-44B6-47D3-B63A-C86FE4019BC8}" type="presParOf" srcId="{7FEC675A-9F64-4FB6-8F63-75E6EC325901}" destId="{56387AB4-E8CE-487A-ABE3-9C4541682408}" srcOrd="0" destOrd="0" presId="urn:diagrams.loki3.com/BracketList"/>
    <dgm:cxn modelId="{69781ADB-FDD2-41F9-96B5-5EE7CC693A50}" type="presParOf" srcId="{7FEC675A-9F64-4FB6-8F63-75E6EC325901}" destId="{CDE9F720-2C00-4BAC-BE02-6202EEFEC007}" srcOrd="1" destOrd="0" presId="urn:diagrams.loki3.com/BracketList"/>
    <dgm:cxn modelId="{9CF237AF-8C79-46E3-816B-B8B531BA34F6}" type="presParOf" srcId="{7FEC675A-9F64-4FB6-8F63-75E6EC325901}" destId="{27D516E7-38BE-4474-937C-98FD335874B5}" srcOrd="2" destOrd="0" presId="urn:diagrams.loki3.com/BracketList"/>
    <dgm:cxn modelId="{66AFCDCF-5476-4B40-B285-39BFCF6F821B}" type="presParOf" srcId="{BC08B2F2-4F4A-47B0-8F47-4DE0F9226FAB}" destId="{69B9133C-24E3-4E24-9A0C-B7BE7AF58019}" srcOrd="17" destOrd="0" presId="urn:diagrams.loki3.com/BracketList"/>
    <dgm:cxn modelId="{38B18981-E4A8-4546-A28C-8FB87E2001EF}" type="presParOf" srcId="{BC08B2F2-4F4A-47B0-8F47-4DE0F9226FAB}" destId="{FDA4C88D-115A-4D82-A030-FE06044763DE}" srcOrd="18" destOrd="0" presId="urn:diagrams.loki3.com/BracketList"/>
    <dgm:cxn modelId="{E213CD29-147C-443E-B9F9-480551E6579B}" type="presParOf" srcId="{FDA4C88D-115A-4D82-A030-FE06044763DE}" destId="{E6EC4907-F5D0-42FF-8C66-0456504EC97E}" srcOrd="0" destOrd="0" presId="urn:diagrams.loki3.com/BracketList"/>
    <dgm:cxn modelId="{03B2B94E-1EB9-4875-8C12-5692F25D7D42}" type="presParOf" srcId="{FDA4C88D-115A-4D82-A030-FE06044763DE}" destId="{A7A800EB-A789-4FB1-BF1E-E18A41274C1B}" srcOrd="1" destOrd="0" presId="urn:diagrams.loki3.com/BracketList"/>
    <dgm:cxn modelId="{368DCBEA-4109-4C0C-A868-D1DD62E5C4D2}" type="presParOf" srcId="{FDA4C88D-115A-4D82-A030-FE06044763DE}" destId="{224CD41C-C42D-4A18-AF23-0DBF285B871D}" srcOrd="2" destOrd="0" presId="urn:diagrams.loki3.com/BracketList"/>
    <dgm:cxn modelId="{C6F939AB-0A3D-4DF1-9EDD-1C6F83AD1982}" type="presParOf" srcId="{BC08B2F2-4F4A-47B0-8F47-4DE0F9226FAB}" destId="{3077C7BC-EBF0-40B2-9DF9-A84DA09F23FC}" srcOrd="19" destOrd="0" presId="urn:diagrams.loki3.com/BracketList"/>
    <dgm:cxn modelId="{7DD9DE57-CB90-484D-B1BA-CB3EFA326581}" type="presParOf" srcId="{BC08B2F2-4F4A-47B0-8F47-4DE0F9226FAB}" destId="{44E946ED-E13B-415C-9F7F-E586581FA3A3}" srcOrd="20" destOrd="0" presId="urn:diagrams.loki3.com/BracketList"/>
    <dgm:cxn modelId="{F92E07AA-657D-4D38-A5E4-983C186EC482}" type="presParOf" srcId="{44E946ED-E13B-415C-9F7F-E586581FA3A3}" destId="{034615FB-1CC7-46D7-B1B7-EA700692DCC5}" srcOrd="0" destOrd="0" presId="urn:diagrams.loki3.com/BracketList"/>
    <dgm:cxn modelId="{B4BA0F5F-776D-4866-A60A-2C6BDCF0163B}" type="presParOf" srcId="{44E946ED-E13B-415C-9F7F-E586581FA3A3}" destId="{776D6152-1C45-4091-A65E-EBCA1871BA22}" srcOrd="1" destOrd="0" presId="urn:diagrams.loki3.com/BracketList"/>
    <dgm:cxn modelId="{0115BC91-D3C8-45E1-A675-FB37DE83FC10}" type="presParOf" srcId="{44E946ED-E13B-415C-9F7F-E586581FA3A3}" destId="{CA2388C1-6754-4E20-A631-3EC717246CEE}" srcOrd="2" destOrd="0" presId="urn:diagrams.loki3.com/BracketList"/>
    <dgm:cxn modelId="{BE86DEB9-8787-41D4-B4EA-844E618087BA}" type="presParOf" srcId="{BC08B2F2-4F4A-47B0-8F47-4DE0F9226FAB}" destId="{69EE5EF2-6586-41D8-9948-7912CD2FB8C0}" srcOrd="21" destOrd="0" presId="urn:diagrams.loki3.com/BracketList"/>
    <dgm:cxn modelId="{150E0F66-426A-45FF-810A-37D09927EAA8}" type="presParOf" srcId="{BC08B2F2-4F4A-47B0-8F47-4DE0F9226FAB}" destId="{F461293F-7378-4D2B-BD8B-ACBC53B19F67}" srcOrd="22" destOrd="0" presId="urn:diagrams.loki3.com/BracketList"/>
    <dgm:cxn modelId="{A1D56443-8334-4C36-8C77-7384C43DCDE1}" type="presParOf" srcId="{F461293F-7378-4D2B-BD8B-ACBC53B19F67}" destId="{A85C5B95-355E-4459-ABB8-D3A14B3BA129}" srcOrd="0" destOrd="0" presId="urn:diagrams.loki3.com/BracketList"/>
    <dgm:cxn modelId="{C7A2D7D1-0A83-4D60-A942-77D886EF97DA}" type="presParOf" srcId="{F461293F-7378-4D2B-BD8B-ACBC53B19F67}" destId="{D8D337F1-E87C-4333-88E0-46BA83A2D7FE}" srcOrd="1" destOrd="0" presId="urn:diagrams.loki3.com/BracketList"/>
    <dgm:cxn modelId="{F95B6EC8-4422-4476-8E13-805535466C79}" type="presParOf" srcId="{F461293F-7378-4D2B-BD8B-ACBC53B19F67}" destId="{8F07A09D-337B-48D0-A9D7-8111B7FCD46E}" srcOrd="2"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98E23F-5A87-4936-95A2-1E8BBE9F20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542607B-338B-4C06-8670-F8C24115D7BD}">
      <dgm:prSet phldrT="[Text]"/>
      <dgm:spPr/>
      <dgm:t>
        <a:bodyPr/>
        <a:lstStyle/>
        <a:p>
          <a:r>
            <a:rPr lang="en-CA" b="1" dirty="0"/>
            <a:t>Logistic Regression</a:t>
          </a:r>
          <a:endParaRPr lang="en-CA" dirty="0"/>
        </a:p>
      </dgm:t>
    </dgm:pt>
    <dgm:pt modelId="{2B802008-8E14-4454-9FF4-E50749627090}" type="parTrans" cxnId="{3CD35CD5-BDA0-48D3-80B8-9B661E5A45F4}">
      <dgm:prSet/>
      <dgm:spPr/>
      <dgm:t>
        <a:bodyPr/>
        <a:lstStyle/>
        <a:p>
          <a:endParaRPr lang="en-CA"/>
        </a:p>
      </dgm:t>
    </dgm:pt>
    <dgm:pt modelId="{DEBCE441-E066-4B99-8BA0-9BF8C43C5BDD}" type="sibTrans" cxnId="{3CD35CD5-BDA0-48D3-80B8-9B661E5A45F4}">
      <dgm:prSet/>
      <dgm:spPr/>
      <dgm:t>
        <a:bodyPr/>
        <a:lstStyle/>
        <a:p>
          <a:endParaRPr lang="en-CA"/>
        </a:p>
      </dgm:t>
    </dgm:pt>
    <dgm:pt modelId="{BB654A18-5DB1-4E6C-AA50-D040DA2B3E1C}">
      <dgm:prSet phldrT="[Text]"/>
      <dgm:spPr/>
      <dgm:t>
        <a:bodyPr/>
        <a:lstStyle/>
        <a:p>
          <a:r>
            <a:rPr lang="en-CA" b="1" dirty="0"/>
            <a:t>Support Vector Machine (SVM)</a:t>
          </a:r>
          <a:endParaRPr lang="en-CA" dirty="0"/>
        </a:p>
      </dgm:t>
    </dgm:pt>
    <dgm:pt modelId="{D10CEB35-8F6E-4E75-BA37-307C0D061EDB}" type="parTrans" cxnId="{EF00899C-C3FB-4964-BAE0-15467102F75A}">
      <dgm:prSet/>
      <dgm:spPr/>
      <dgm:t>
        <a:bodyPr/>
        <a:lstStyle/>
        <a:p>
          <a:endParaRPr lang="en-CA"/>
        </a:p>
      </dgm:t>
    </dgm:pt>
    <dgm:pt modelId="{827BEA3A-6F27-4C55-B80E-40CB84DF0D7F}" type="sibTrans" cxnId="{EF00899C-C3FB-4964-BAE0-15467102F75A}">
      <dgm:prSet/>
      <dgm:spPr/>
      <dgm:t>
        <a:bodyPr/>
        <a:lstStyle/>
        <a:p>
          <a:endParaRPr lang="en-CA"/>
        </a:p>
      </dgm:t>
    </dgm:pt>
    <dgm:pt modelId="{B17142F3-373F-44AD-B600-2FD0CE60EBCD}">
      <dgm:prSet phldrT="[Text]"/>
      <dgm:spPr/>
      <dgm:t>
        <a:bodyPr/>
        <a:lstStyle/>
        <a:p>
          <a:r>
            <a:rPr lang="en-CA" b="1" dirty="0"/>
            <a:t>Best Parameters</a:t>
          </a:r>
          <a:r>
            <a:rPr lang="en-CA" dirty="0"/>
            <a:t>: {'C': 1.0, 'gamma': 0.03162277660168379, 'kernel': 'sigmoid'}</a:t>
          </a:r>
        </a:p>
      </dgm:t>
    </dgm:pt>
    <dgm:pt modelId="{AC87A146-B641-433C-8F7E-8D7FF84BD04C}" type="parTrans" cxnId="{0C84D696-DDE3-4C47-BA07-3B174FE0CCC1}">
      <dgm:prSet/>
      <dgm:spPr/>
      <dgm:t>
        <a:bodyPr/>
        <a:lstStyle/>
        <a:p>
          <a:endParaRPr lang="en-CA"/>
        </a:p>
      </dgm:t>
    </dgm:pt>
    <dgm:pt modelId="{E0E5FB4C-4E4D-4624-B14B-5BB32B5FD829}" type="sibTrans" cxnId="{0C84D696-DDE3-4C47-BA07-3B174FE0CCC1}">
      <dgm:prSet/>
      <dgm:spPr/>
      <dgm:t>
        <a:bodyPr/>
        <a:lstStyle/>
        <a:p>
          <a:endParaRPr lang="en-CA"/>
        </a:p>
      </dgm:t>
    </dgm:pt>
    <dgm:pt modelId="{4535CE19-622C-41B9-8ADF-7F201096FEF7}">
      <dgm:prSet phldrT="[Text]"/>
      <dgm:spPr/>
      <dgm:t>
        <a:bodyPr/>
        <a:lstStyle/>
        <a:p>
          <a:r>
            <a:rPr lang="en-CA" b="1" dirty="0"/>
            <a:t>Decision Tree</a:t>
          </a:r>
          <a:endParaRPr lang="en-CA" dirty="0"/>
        </a:p>
      </dgm:t>
    </dgm:pt>
    <dgm:pt modelId="{9619634F-7298-47A3-B692-03A28F5E8F2B}" type="parTrans" cxnId="{D35D1FA8-7F1A-48C8-86EA-7E748AB78EF0}">
      <dgm:prSet/>
      <dgm:spPr/>
      <dgm:t>
        <a:bodyPr/>
        <a:lstStyle/>
        <a:p>
          <a:endParaRPr lang="en-CA"/>
        </a:p>
      </dgm:t>
    </dgm:pt>
    <dgm:pt modelId="{7F5E7C3D-CC52-4614-908F-ACBC0B2B89E6}" type="sibTrans" cxnId="{D35D1FA8-7F1A-48C8-86EA-7E748AB78EF0}">
      <dgm:prSet/>
      <dgm:spPr/>
      <dgm:t>
        <a:bodyPr/>
        <a:lstStyle/>
        <a:p>
          <a:endParaRPr lang="en-CA"/>
        </a:p>
      </dgm:t>
    </dgm:pt>
    <dgm:pt modelId="{E532C642-BAB5-45B9-B052-39C4270CF29C}">
      <dgm:prSet phldrT="[Text]"/>
      <dgm:spPr/>
      <dgm:t>
        <a:bodyPr/>
        <a:lstStyle/>
        <a:p>
          <a:r>
            <a:rPr lang="en-CA" b="1" dirty="0"/>
            <a:t>Best Parameters</a:t>
          </a:r>
          <a:r>
            <a:rPr lang="en-CA" dirty="0"/>
            <a:t>: {'C': 0.01, 'penalty': 'l2', 'solver': '</a:t>
          </a:r>
          <a:r>
            <a:rPr lang="en-CA" dirty="0" err="1"/>
            <a:t>lbfgs</a:t>
          </a:r>
          <a:r>
            <a:rPr lang="en-CA" dirty="0"/>
            <a:t>'}</a:t>
          </a:r>
        </a:p>
      </dgm:t>
    </dgm:pt>
    <dgm:pt modelId="{80EE979C-C371-4022-A4E2-859890BDD20F}" type="parTrans" cxnId="{CF91E6B6-D65D-48E6-9FD7-6A3114A4DE37}">
      <dgm:prSet/>
      <dgm:spPr/>
      <dgm:t>
        <a:bodyPr/>
        <a:lstStyle/>
        <a:p>
          <a:endParaRPr lang="en-CA"/>
        </a:p>
      </dgm:t>
    </dgm:pt>
    <dgm:pt modelId="{E4FCD50A-7587-420F-8B9D-B45F992A85CB}" type="sibTrans" cxnId="{CF91E6B6-D65D-48E6-9FD7-6A3114A4DE37}">
      <dgm:prSet/>
      <dgm:spPr/>
      <dgm:t>
        <a:bodyPr/>
        <a:lstStyle/>
        <a:p>
          <a:endParaRPr lang="en-CA"/>
        </a:p>
      </dgm:t>
    </dgm:pt>
    <dgm:pt modelId="{F8B47226-CF59-42B5-B72D-8C10298F603B}">
      <dgm:prSet phldrT="[Text]"/>
      <dgm:spPr/>
      <dgm:t>
        <a:bodyPr/>
        <a:lstStyle/>
        <a:p>
          <a:r>
            <a:rPr lang="en-CA" b="1" dirty="0"/>
            <a:t>Best Parameters</a:t>
          </a:r>
          <a:r>
            <a:rPr lang="en-CA" dirty="0"/>
            <a:t>: {'algorithm': 'auto', '</a:t>
          </a:r>
          <a:r>
            <a:rPr lang="en-CA" dirty="0" err="1"/>
            <a:t>n_neighbors</a:t>
          </a:r>
          <a:r>
            <a:rPr lang="en-CA" dirty="0"/>
            <a:t>': 10, 'p': 1}</a:t>
          </a:r>
        </a:p>
      </dgm:t>
    </dgm:pt>
    <dgm:pt modelId="{C6A2FE6D-65C1-4462-B519-C5AF6DA674A7}" type="parTrans" cxnId="{A5A4A7E3-FBE2-4F83-A290-58D80B606276}">
      <dgm:prSet/>
      <dgm:spPr/>
      <dgm:t>
        <a:bodyPr/>
        <a:lstStyle/>
        <a:p>
          <a:endParaRPr lang="en-CA"/>
        </a:p>
      </dgm:t>
    </dgm:pt>
    <dgm:pt modelId="{D7E3AEAF-916E-4548-A53B-CDE17A24E9CC}" type="sibTrans" cxnId="{A5A4A7E3-FBE2-4F83-A290-58D80B606276}">
      <dgm:prSet/>
      <dgm:spPr/>
      <dgm:t>
        <a:bodyPr/>
        <a:lstStyle/>
        <a:p>
          <a:endParaRPr lang="en-CA"/>
        </a:p>
      </dgm:t>
    </dgm:pt>
    <dgm:pt modelId="{622367BD-0E39-488E-952A-60426C18E706}">
      <dgm:prSet phldrT="[Text]"/>
      <dgm:spPr/>
      <dgm:t>
        <a:bodyPr/>
        <a:lstStyle/>
        <a:p>
          <a:r>
            <a:rPr lang="en-CA" b="1" dirty="0"/>
            <a:t>Best Parameters</a:t>
          </a:r>
          <a:r>
            <a:rPr lang="en-CA" dirty="0"/>
            <a:t>: {'criterion': '</a:t>
          </a:r>
          <a:r>
            <a:rPr lang="en-CA" dirty="0" err="1"/>
            <a:t>gini</a:t>
          </a:r>
          <a:r>
            <a:rPr lang="en-CA" dirty="0"/>
            <a:t>', '</a:t>
          </a:r>
          <a:r>
            <a:rPr lang="en-CA" dirty="0" err="1"/>
            <a:t>max_depth</a:t>
          </a:r>
          <a:r>
            <a:rPr lang="en-CA" dirty="0"/>
            <a:t>': 2, '</a:t>
          </a:r>
          <a:r>
            <a:rPr lang="en-CA" dirty="0" err="1"/>
            <a:t>max_features</a:t>
          </a:r>
          <a:r>
            <a:rPr lang="en-CA" dirty="0"/>
            <a:t>': 'sqrt', '</a:t>
          </a:r>
          <a:r>
            <a:rPr lang="en-CA" dirty="0" err="1"/>
            <a:t>min_samples_leaf</a:t>
          </a:r>
          <a:r>
            <a:rPr lang="en-CA" dirty="0"/>
            <a:t>': 2, '</a:t>
          </a:r>
          <a:r>
            <a:rPr lang="en-CA" dirty="0" err="1"/>
            <a:t>min_samples_split</a:t>
          </a:r>
          <a:r>
            <a:rPr lang="en-CA" dirty="0"/>
            <a:t>': 2, 'splitter': 'random'}</a:t>
          </a:r>
        </a:p>
      </dgm:t>
    </dgm:pt>
    <dgm:pt modelId="{A315CAB3-0768-4E6A-B3E5-600BEB464C4F}" type="parTrans" cxnId="{EB1A3BF0-9FF6-4CB5-A87C-FB8102D4D83E}">
      <dgm:prSet/>
      <dgm:spPr/>
      <dgm:t>
        <a:bodyPr/>
        <a:lstStyle/>
        <a:p>
          <a:endParaRPr lang="en-CA"/>
        </a:p>
      </dgm:t>
    </dgm:pt>
    <dgm:pt modelId="{CC5765A0-AC8F-4519-94A8-ACFDD69D4557}" type="sibTrans" cxnId="{EB1A3BF0-9FF6-4CB5-A87C-FB8102D4D83E}">
      <dgm:prSet/>
      <dgm:spPr/>
      <dgm:t>
        <a:bodyPr/>
        <a:lstStyle/>
        <a:p>
          <a:endParaRPr lang="en-CA"/>
        </a:p>
      </dgm:t>
    </dgm:pt>
    <dgm:pt modelId="{FECB44F1-947A-4EFA-98C4-3F7813712E03}">
      <dgm:prSet phldrT="[Text]"/>
      <dgm:spPr/>
      <dgm:t>
        <a:bodyPr/>
        <a:lstStyle/>
        <a:p>
          <a:r>
            <a:rPr lang="fr-CA" dirty="0"/>
            <a:t>K </a:t>
          </a:r>
          <a:r>
            <a:rPr lang="fr-CA" dirty="0" err="1"/>
            <a:t>Nearest</a:t>
          </a:r>
          <a:r>
            <a:rPr lang="fr-CA" dirty="0"/>
            <a:t> Neighbors(KNN)</a:t>
          </a:r>
          <a:endParaRPr lang="en-CA" dirty="0"/>
        </a:p>
      </dgm:t>
    </dgm:pt>
    <dgm:pt modelId="{C05006CB-1A40-4FBB-8BE0-6062378A67DA}" type="parTrans" cxnId="{D10105B5-8A57-477A-AEEE-CE8995F0BA82}">
      <dgm:prSet/>
      <dgm:spPr/>
      <dgm:t>
        <a:bodyPr/>
        <a:lstStyle/>
        <a:p>
          <a:endParaRPr lang="en-CA"/>
        </a:p>
      </dgm:t>
    </dgm:pt>
    <dgm:pt modelId="{D2B02DC6-5BB5-4B3B-B633-91CEEC1EA954}" type="sibTrans" cxnId="{D10105B5-8A57-477A-AEEE-CE8995F0BA82}">
      <dgm:prSet/>
      <dgm:spPr/>
      <dgm:t>
        <a:bodyPr/>
        <a:lstStyle/>
        <a:p>
          <a:endParaRPr lang="en-CA"/>
        </a:p>
      </dgm:t>
    </dgm:pt>
    <dgm:pt modelId="{245D22B8-FA1C-47AC-9E1F-FBFD116C330A}">
      <dgm:prSet/>
      <dgm:spPr/>
      <dgm:t>
        <a:bodyPr/>
        <a:lstStyle/>
        <a:p>
          <a:r>
            <a:rPr lang="en-CA" b="1"/>
            <a:t>Validation Accuracy</a:t>
          </a:r>
          <a:r>
            <a:rPr lang="en-CA"/>
            <a:t>: 0.8482</a:t>
          </a:r>
        </a:p>
      </dgm:t>
    </dgm:pt>
    <dgm:pt modelId="{3AA6CF59-EAC0-41FD-9FD1-1F3D5593B524}" type="parTrans" cxnId="{5CDD700F-4565-4EF0-89CF-8137A0B3241A}">
      <dgm:prSet/>
      <dgm:spPr/>
      <dgm:t>
        <a:bodyPr/>
        <a:lstStyle/>
        <a:p>
          <a:endParaRPr lang="en-CA"/>
        </a:p>
      </dgm:t>
    </dgm:pt>
    <dgm:pt modelId="{C7FC452B-BFCF-47D1-9371-622942FBE7B9}" type="sibTrans" cxnId="{5CDD700F-4565-4EF0-89CF-8137A0B3241A}">
      <dgm:prSet/>
      <dgm:spPr/>
      <dgm:t>
        <a:bodyPr/>
        <a:lstStyle/>
        <a:p>
          <a:endParaRPr lang="en-CA"/>
        </a:p>
      </dgm:t>
    </dgm:pt>
    <dgm:pt modelId="{FF7E31A6-6154-4962-9F31-028CB2B236C7}">
      <dgm:prSet/>
      <dgm:spPr/>
      <dgm:t>
        <a:bodyPr/>
        <a:lstStyle/>
        <a:p>
          <a:r>
            <a:rPr lang="en-CA" b="1" dirty="0"/>
            <a:t>Test Accuracy</a:t>
          </a:r>
          <a:r>
            <a:rPr lang="en-CA" dirty="0"/>
            <a:t>: 0.8333</a:t>
          </a:r>
        </a:p>
      </dgm:t>
    </dgm:pt>
    <dgm:pt modelId="{B16B1975-9185-4A31-A9DB-F95FC2AC91A2}" type="parTrans" cxnId="{802D435E-B058-4E97-B596-51099F9D0D59}">
      <dgm:prSet/>
      <dgm:spPr/>
      <dgm:t>
        <a:bodyPr/>
        <a:lstStyle/>
        <a:p>
          <a:endParaRPr lang="en-CA"/>
        </a:p>
      </dgm:t>
    </dgm:pt>
    <dgm:pt modelId="{951F5EE0-68ED-4EFF-8DC9-635DAFC55650}" type="sibTrans" cxnId="{802D435E-B058-4E97-B596-51099F9D0D59}">
      <dgm:prSet/>
      <dgm:spPr/>
      <dgm:t>
        <a:bodyPr/>
        <a:lstStyle/>
        <a:p>
          <a:endParaRPr lang="en-CA"/>
        </a:p>
      </dgm:t>
    </dgm:pt>
    <dgm:pt modelId="{3B6A46C3-C22A-487A-9AB7-7311769CDA58}">
      <dgm:prSet/>
      <dgm:spPr/>
      <dgm:t>
        <a:bodyPr/>
        <a:lstStyle/>
        <a:p>
          <a:r>
            <a:rPr lang="en-CA" b="1"/>
            <a:t>Validation Accuracy</a:t>
          </a:r>
          <a:r>
            <a:rPr lang="en-CA"/>
            <a:t>: 0.8768</a:t>
          </a:r>
        </a:p>
      </dgm:t>
    </dgm:pt>
    <dgm:pt modelId="{4C647038-055D-4E12-B533-48D4FB90D933}" type="parTrans" cxnId="{445A104A-6E50-4686-96EF-37DE68D0ED41}">
      <dgm:prSet/>
      <dgm:spPr/>
      <dgm:t>
        <a:bodyPr/>
        <a:lstStyle/>
        <a:p>
          <a:endParaRPr lang="en-CA"/>
        </a:p>
      </dgm:t>
    </dgm:pt>
    <dgm:pt modelId="{52F1815B-4726-4E6D-9D7C-6E5E33C6559B}" type="sibTrans" cxnId="{445A104A-6E50-4686-96EF-37DE68D0ED41}">
      <dgm:prSet/>
      <dgm:spPr/>
      <dgm:t>
        <a:bodyPr/>
        <a:lstStyle/>
        <a:p>
          <a:endParaRPr lang="en-CA"/>
        </a:p>
      </dgm:t>
    </dgm:pt>
    <dgm:pt modelId="{A3F5EEB3-7637-4A58-B07C-39A16123BA0D}">
      <dgm:prSet/>
      <dgm:spPr/>
      <dgm:t>
        <a:bodyPr/>
        <a:lstStyle/>
        <a:p>
          <a:r>
            <a:rPr lang="en-CA" b="1"/>
            <a:t>Test Accuracy</a:t>
          </a:r>
          <a:r>
            <a:rPr lang="en-CA"/>
            <a:t>: 0.8333</a:t>
          </a:r>
        </a:p>
      </dgm:t>
    </dgm:pt>
    <dgm:pt modelId="{6562026E-02ED-41C0-B391-500D2565D831}" type="parTrans" cxnId="{4BC16A34-3470-4EC2-9540-C2DCA18DA433}">
      <dgm:prSet/>
      <dgm:spPr/>
      <dgm:t>
        <a:bodyPr/>
        <a:lstStyle/>
        <a:p>
          <a:endParaRPr lang="en-CA"/>
        </a:p>
      </dgm:t>
    </dgm:pt>
    <dgm:pt modelId="{A4B58961-B40A-4D21-ACA6-D8D5B52A7748}" type="sibTrans" cxnId="{4BC16A34-3470-4EC2-9540-C2DCA18DA433}">
      <dgm:prSet/>
      <dgm:spPr/>
      <dgm:t>
        <a:bodyPr/>
        <a:lstStyle/>
        <a:p>
          <a:endParaRPr lang="en-CA"/>
        </a:p>
      </dgm:t>
    </dgm:pt>
    <dgm:pt modelId="{6009A972-9A67-4FF4-B76D-9E45D1AD5C45}">
      <dgm:prSet/>
      <dgm:spPr/>
      <dgm:t>
        <a:bodyPr/>
        <a:lstStyle/>
        <a:p>
          <a:r>
            <a:rPr lang="en-CA" b="1"/>
            <a:t>Validation Accuracy</a:t>
          </a:r>
          <a:r>
            <a:rPr lang="en-CA"/>
            <a:t>: 0.8482</a:t>
          </a:r>
        </a:p>
      </dgm:t>
    </dgm:pt>
    <dgm:pt modelId="{20FC8D3D-13A3-493B-8F95-7B80C53D286C}" type="parTrans" cxnId="{E50E44E1-F4B1-437A-9859-1DF529507C71}">
      <dgm:prSet/>
      <dgm:spPr/>
      <dgm:t>
        <a:bodyPr/>
        <a:lstStyle/>
        <a:p>
          <a:endParaRPr lang="en-CA"/>
        </a:p>
      </dgm:t>
    </dgm:pt>
    <dgm:pt modelId="{2495056C-80B6-4C07-8021-E0F63A29F25C}" type="sibTrans" cxnId="{E50E44E1-F4B1-437A-9859-1DF529507C71}">
      <dgm:prSet/>
      <dgm:spPr/>
      <dgm:t>
        <a:bodyPr/>
        <a:lstStyle/>
        <a:p>
          <a:endParaRPr lang="en-CA"/>
        </a:p>
      </dgm:t>
    </dgm:pt>
    <dgm:pt modelId="{2B236BDB-6118-473C-8D96-543ADB6ADA90}">
      <dgm:prSet/>
      <dgm:spPr/>
      <dgm:t>
        <a:bodyPr/>
        <a:lstStyle/>
        <a:p>
          <a:r>
            <a:rPr lang="en-CA" b="1"/>
            <a:t>Test Accuracy</a:t>
          </a:r>
          <a:r>
            <a:rPr lang="en-CA"/>
            <a:t>: 0.8333</a:t>
          </a:r>
        </a:p>
      </dgm:t>
    </dgm:pt>
    <dgm:pt modelId="{5B59DFC4-2DA2-4068-A64D-8ACAD64E0E9A}" type="parTrans" cxnId="{90DA93A0-1759-43B5-BD3A-3418D7EA6ACE}">
      <dgm:prSet/>
      <dgm:spPr/>
      <dgm:t>
        <a:bodyPr/>
        <a:lstStyle/>
        <a:p>
          <a:endParaRPr lang="en-CA"/>
        </a:p>
      </dgm:t>
    </dgm:pt>
    <dgm:pt modelId="{FFF01B6E-F6B0-4177-B9F1-391E8BCE10E2}" type="sibTrans" cxnId="{90DA93A0-1759-43B5-BD3A-3418D7EA6ACE}">
      <dgm:prSet/>
      <dgm:spPr/>
      <dgm:t>
        <a:bodyPr/>
        <a:lstStyle/>
        <a:p>
          <a:endParaRPr lang="en-CA"/>
        </a:p>
      </dgm:t>
    </dgm:pt>
    <dgm:pt modelId="{BCBE293C-123F-4577-894F-82DB4630C590}">
      <dgm:prSet/>
      <dgm:spPr/>
      <dgm:t>
        <a:bodyPr/>
        <a:lstStyle/>
        <a:p>
          <a:r>
            <a:rPr lang="en-CA" b="1"/>
            <a:t>Validation Accuracy</a:t>
          </a:r>
          <a:r>
            <a:rPr lang="en-CA"/>
            <a:t>: 0.8464</a:t>
          </a:r>
        </a:p>
      </dgm:t>
    </dgm:pt>
    <dgm:pt modelId="{5071968A-BA4B-4E6A-AD4F-7CEE009BF6EE}" type="parTrans" cxnId="{E91C4CC9-3123-49A0-8421-57A66B6E645D}">
      <dgm:prSet/>
      <dgm:spPr/>
      <dgm:t>
        <a:bodyPr/>
        <a:lstStyle/>
        <a:p>
          <a:endParaRPr lang="en-CA"/>
        </a:p>
      </dgm:t>
    </dgm:pt>
    <dgm:pt modelId="{F8BBDDE4-3046-420E-B235-5C183B258ED0}" type="sibTrans" cxnId="{E91C4CC9-3123-49A0-8421-57A66B6E645D}">
      <dgm:prSet/>
      <dgm:spPr/>
      <dgm:t>
        <a:bodyPr/>
        <a:lstStyle/>
        <a:p>
          <a:endParaRPr lang="en-CA"/>
        </a:p>
      </dgm:t>
    </dgm:pt>
    <dgm:pt modelId="{B55B56CE-A2A1-4A06-91CC-97405FE68F5F}">
      <dgm:prSet/>
      <dgm:spPr/>
      <dgm:t>
        <a:bodyPr/>
        <a:lstStyle/>
        <a:p>
          <a:r>
            <a:rPr lang="en-CA" b="1"/>
            <a:t>Test Accuracy</a:t>
          </a:r>
          <a:r>
            <a:rPr lang="en-CA"/>
            <a:t>: 0.8333</a:t>
          </a:r>
        </a:p>
      </dgm:t>
    </dgm:pt>
    <dgm:pt modelId="{A1198F43-CECA-446A-A781-D852B1E5509E}" type="parTrans" cxnId="{5DF09460-2E31-4ACB-8018-07547823415F}">
      <dgm:prSet/>
      <dgm:spPr/>
      <dgm:t>
        <a:bodyPr/>
        <a:lstStyle/>
        <a:p>
          <a:endParaRPr lang="en-CA"/>
        </a:p>
      </dgm:t>
    </dgm:pt>
    <dgm:pt modelId="{CB73A5A8-C3A9-4BC3-BF3E-B58A653CE6E7}" type="sibTrans" cxnId="{5DF09460-2E31-4ACB-8018-07547823415F}">
      <dgm:prSet/>
      <dgm:spPr/>
      <dgm:t>
        <a:bodyPr/>
        <a:lstStyle/>
        <a:p>
          <a:endParaRPr lang="en-CA"/>
        </a:p>
      </dgm:t>
    </dgm:pt>
    <dgm:pt modelId="{091CE79A-E4FC-49B1-A7B7-33E928E948E5}" type="pres">
      <dgm:prSet presAssocID="{7298E23F-5A87-4936-95A2-1E8BBE9F202B}" presName="linear" presStyleCnt="0">
        <dgm:presLayoutVars>
          <dgm:animLvl val="lvl"/>
          <dgm:resizeHandles val="exact"/>
        </dgm:presLayoutVars>
      </dgm:prSet>
      <dgm:spPr/>
    </dgm:pt>
    <dgm:pt modelId="{D56100D6-0D25-4A57-B190-4C7FAC87D8B1}" type="pres">
      <dgm:prSet presAssocID="{9542607B-338B-4C06-8670-F8C24115D7BD}" presName="parentText" presStyleLbl="node1" presStyleIdx="0" presStyleCnt="4">
        <dgm:presLayoutVars>
          <dgm:chMax val="0"/>
          <dgm:bulletEnabled val="1"/>
        </dgm:presLayoutVars>
      </dgm:prSet>
      <dgm:spPr/>
    </dgm:pt>
    <dgm:pt modelId="{18CC986C-079A-4F9F-AC74-BAB1AED7ED10}" type="pres">
      <dgm:prSet presAssocID="{9542607B-338B-4C06-8670-F8C24115D7BD}" presName="childText" presStyleLbl="revTx" presStyleIdx="0" presStyleCnt="4">
        <dgm:presLayoutVars>
          <dgm:bulletEnabled val="1"/>
        </dgm:presLayoutVars>
      </dgm:prSet>
      <dgm:spPr/>
    </dgm:pt>
    <dgm:pt modelId="{AA0E0EAB-1C15-4DD9-A947-9A7575F03ABE}" type="pres">
      <dgm:prSet presAssocID="{BB654A18-5DB1-4E6C-AA50-D040DA2B3E1C}" presName="parentText" presStyleLbl="node1" presStyleIdx="1" presStyleCnt="4">
        <dgm:presLayoutVars>
          <dgm:chMax val="0"/>
          <dgm:bulletEnabled val="1"/>
        </dgm:presLayoutVars>
      </dgm:prSet>
      <dgm:spPr/>
    </dgm:pt>
    <dgm:pt modelId="{6056278F-B154-49BB-A01A-2FC16F58B3FF}" type="pres">
      <dgm:prSet presAssocID="{BB654A18-5DB1-4E6C-AA50-D040DA2B3E1C}" presName="childText" presStyleLbl="revTx" presStyleIdx="1" presStyleCnt="4">
        <dgm:presLayoutVars>
          <dgm:bulletEnabled val="1"/>
        </dgm:presLayoutVars>
      </dgm:prSet>
      <dgm:spPr/>
    </dgm:pt>
    <dgm:pt modelId="{7B3D6796-CB09-43B3-88BC-8FAA1A26CA35}" type="pres">
      <dgm:prSet presAssocID="{4535CE19-622C-41B9-8ADF-7F201096FEF7}" presName="parentText" presStyleLbl="node1" presStyleIdx="2" presStyleCnt="4">
        <dgm:presLayoutVars>
          <dgm:chMax val="0"/>
          <dgm:bulletEnabled val="1"/>
        </dgm:presLayoutVars>
      </dgm:prSet>
      <dgm:spPr/>
    </dgm:pt>
    <dgm:pt modelId="{5B20177A-868C-497D-A958-D37A19649A2C}" type="pres">
      <dgm:prSet presAssocID="{4535CE19-622C-41B9-8ADF-7F201096FEF7}" presName="childText" presStyleLbl="revTx" presStyleIdx="2" presStyleCnt="4">
        <dgm:presLayoutVars>
          <dgm:bulletEnabled val="1"/>
        </dgm:presLayoutVars>
      </dgm:prSet>
      <dgm:spPr/>
    </dgm:pt>
    <dgm:pt modelId="{9A1CAC89-101A-4DEC-9947-81807FB33763}" type="pres">
      <dgm:prSet presAssocID="{FECB44F1-947A-4EFA-98C4-3F7813712E03}" presName="parentText" presStyleLbl="node1" presStyleIdx="3" presStyleCnt="4">
        <dgm:presLayoutVars>
          <dgm:chMax val="0"/>
          <dgm:bulletEnabled val="1"/>
        </dgm:presLayoutVars>
      </dgm:prSet>
      <dgm:spPr/>
    </dgm:pt>
    <dgm:pt modelId="{8D6549CD-8DB7-43DC-B5A6-649D628E6D80}" type="pres">
      <dgm:prSet presAssocID="{FECB44F1-947A-4EFA-98C4-3F7813712E03}" presName="childText" presStyleLbl="revTx" presStyleIdx="3" presStyleCnt="4">
        <dgm:presLayoutVars>
          <dgm:bulletEnabled val="1"/>
        </dgm:presLayoutVars>
      </dgm:prSet>
      <dgm:spPr/>
    </dgm:pt>
  </dgm:ptLst>
  <dgm:cxnLst>
    <dgm:cxn modelId="{144AF20B-6239-46FE-85CA-0B1F4157146F}" type="presOf" srcId="{FECB44F1-947A-4EFA-98C4-3F7813712E03}" destId="{9A1CAC89-101A-4DEC-9947-81807FB33763}" srcOrd="0" destOrd="0" presId="urn:microsoft.com/office/officeart/2005/8/layout/vList2"/>
    <dgm:cxn modelId="{5CDD700F-4565-4EF0-89CF-8137A0B3241A}" srcId="{FECB44F1-947A-4EFA-98C4-3F7813712E03}" destId="{245D22B8-FA1C-47AC-9E1F-FBFD116C330A}" srcOrd="1" destOrd="0" parTransId="{3AA6CF59-EAC0-41FD-9FD1-1F3D5593B524}" sibTransId="{C7FC452B-BFCF-47D1-9371-622942FBE7B9}"/>
    <dgm:cxn modelId="{CDB2B626-E8D9-4489-9CDE-22CF19A3DDA3}" type="presOf" srcId="{E532C642-BAB5-45B9-B052-39C4270CF29C}" destId="{18CC986C-079A-4F9F-AC74-BAB1AED7ED10}" srcOrd="0" destOrd="0" presId="urn:microsoft.com/office/officeart/2005/8/layout/vList2"/>
    <dgm:cxn modelId="{4BC16A34-3470-4EC2-9540-C2DCA18DA433}" srcId="{4535CE19-622C-41B9-8ADF-7F201096FEF7}" destId="{A3F5EEB3-7637-4A58-B07C-39A16123BA0D}" srcOrd="2" destOrd="0" parTransId="{6562026E-02ED-41C0-B391-500D2565D831}" sibTransId="{A4B58961-B40A-4D21-ACA6-D8D5B52A7748}"/>
    <dgm:cxn modelId="{55B03538-D58E-433E-83CD-DC2F71B95AE2}" type="presOf" srcId="{245D22B8-FA1C-47AC-9E1F-FBFD116C330A}" destId="{8D6549CD-8DB7-43DC-B5A6-649D628E6D80}" srcOrd="0" destOrd="1" presId="urn:microsoft.com/office/officeart/2005/8/layout/vList2"/>
    <dgm:cxn modelId="{CF2F2139-EF1E-4DDB-BE97-3DA6B5CE4D93}" type="presOf" srcId="{6009A972-9A67-4FF4-B76D-9E45D1AD5C45}" destId="{6056278F-B154-49BB-A01A-2FC16F58B3FF}" srcOrd="0" destOrd="1" presId="urn:microsoft.com/office/officeart/2005/8/layout/vList2"/>
    <dgm:cxn modelId="{802D435E-B058-4E97-B596-51099F9D0D59}" srcId="{FECB44F1-947A-4EFA-98C4-3F7813712E03}" destId="{FF7E31A6-6154-4962-9F31-028CB2B236C7}" srcOrd="2" destOrd="0" parTransId="{B16B1975-9185-4A31-A9DB-F95FC2AC91A2}" sibTransId="{951F5EE0-68ED-4EFF-8DC9-635DAFC55650}"/>
    <dgm:cxn modelId="{5DF09460-2E31-4ACB-8018-07547823415F}" srcId="{9542607B-338B-4C06-8670-F8C24115D7BD}" destId="{B55B56CE-A2A1-4A06-91CC-97405FE68F5F}" srcOrd="2" destOrd="0" parTransId="{A1198F43-CECA-446A-A781-D852B1E5509E}" sibTransId="{CB73A5A8-C3A9-4BC3-BF3E-B58A653CE6E7}"/>
    <dgm:cxn modelId="{6D86A660-B1B8-4A1C-8934-D693B21C9967}" type="presOf" srcId="{9542607B-338B-4C06-8670-F8C24115D7BD}" destId="{D56100D6-0D25-4A57-B190-4C7FAC87D8B1}" srcOrd="0" destOrd="0" presId="urn:microsoft.com/office/officeart/2005/8/layout/vList2"/>
    <dgm:cxn modelId="{445A104A-6E50-4686-96EF-37DE68D0ED41}" srcId="{4535CE19-622C-41B9-8ADF-7F201096FEF7}" destId="{3B6A46C3-C22A-487A-9AB7-7311769CDA58}" srcOrd="1" destOrd="0" parTransId="{4C647038-055D-4E12-B533-48D4FB90D933}" sibTransId="{52F1815B-4726-4E6D-9D7C-6E5E33C6559B}"/>
    <dgm:cxn modelId="{81243F6A-1D5B-4262-8385-418DAF9A085E}" type="presOf" srcId="{BCBE293C-123F-4577-894F-82DB4630C590}" destId="{18CC986C-079A-4F9F-AC74-BAB1AED7ED10}" srcOrd="0" destOrd="1" presId="urn:microsoft.com/office/officeart/2005/8/layout/vList2"/>
    <dgm:cxn modelId="{A6D7F774-8C2C-4A14-ADB3-DC8BDB9C3BD1}" type="presOf" srcId="{F8B47226-CF59-42B5-B72D-8C10298F603B}" destId="{8D6549CD-8DB7-43DC-B5A6-649D628E6D80}" srcOrd="0" destOrd="0" presId="urn:microsoft.com/office/officeart/2005/8/layout/vList2"/>
    <dgm:cxn modelId="{84ECE278-1A76-4E0E-BBB9-8ADC9DF64B5B}" type="presOf" srcId="{4535CE19-622C-41B9-8ADF-7F201096FEF7}" destId="{7B3D6796-CB09-43B3-88BC-8FAA1A26CA35}" srcOrd="0" destOrd="0" presId="urn:microsoft.com/office/officeart/2005/8/layout/vList2"/>
    <dgm:cxn modelId="{F55E7F7A-B5CA-44F8-8A05-9B280F5C139A}" type="presOf" srcId="{FF7E31A6-6154-4962-9F31-028CB2B236C7}" destId="{8D6549CD-8DB7-43DC-B5A6-649D628E6D80}" srcOrd="0" destOrd="2" presId="urn:microsoft.com/office/officeart/2005/8/layout/vList2"/>
    <dgm:cxn modelId="{DB39887C-4151-4573-99AC-ED06CC28E1D0}" type="presOf" srcId="{3B6A46C3-C22A-487A-9AB7-7311769CDA58}" destId="{5B20177A-868C-497D-A958-D37A19649A2C}" srcOrd="0" destOrd="1" presId="urn:microsoft.com/office/officeart/2005/8/layout/vList2"/>
    <dgm:cxn modelId="{41F60A7E-4AA1-430C-B1F2-A2F86A8230C9}" type="presOf" srcId="{2B236BDB-6118-473C-8D96-543ADB6ADA90}" destId="{6056278F-B154-49BB-A01A-2FC16F58B3FF}" srcOrd="0" destOrd="2" presId="urn:microsoft.com/office/officeart/2005/8/layout/vList2"/>
    <dgm:cxn modelId="{0C84D696-DDE3-4C47-BA07-3B174FE0CCC1}" srcId="{BB654A18-5DB1-4E6C-AA50-D040DA2B3E1C}" destId="{B17142F3-373F-44AD-B600-2FD0CE60EBCD}" srcOrd="0" destOrd="0" parTransId="{AC87A146-B641-433C-8F7E-8D7FF84BD04C}" sibTransId="{E0E5FB4C-4E4D-4624-B14B-5BB32B5FD829}"/>
    <dgm:cxn modelId="{EF00899C-C3FB-4964-BAE0-15467102F75A}" srcId="{7298E23F-5A87-4936-95A2-1E8BBE9F202B}" destId="{BB654A18-5DB1-4E6C-AA50-D040DA2B3E1C}" srcOrd="1" destOrd="0" parTransId="{D10CEB35-8F6E-4E75-BA37-307C0D061EDB}" sibTransId="{827BEA3A-6F27-4C55-B80E-40CB84DF0D7F}"/>
    <dgm:cxn modelId="{20683E9E-4A2A-493E-A94B-3449CFDEBA1F}" type="presOf" srcId="{7298E23F-5A87-4936-95A2-1E8BBE9F202B}" destId="{091CE79A-E4FC-49B1-A7B7-33E928E948E5}" srcOrd="0" destOrd="0" presId="urn:microsoft.com/office/officeart/2005/8/layout/vList2"/>
    <dgm:cxn modelId="{90DA93A0-1759-43B5-BD3A-3418D7EA6ACE}" srcId="{BB654A18-5DB1-4E6C-AA50-D040DA2B3E1C}" destId="{2B236BDB-6118-473C-8D96-543ADB6ADA90}" srcOrd="2" destOrd="0" parTransId="{5B59DFC4-2DA2-4068-A64D-8ACAD64E0E9A}" sibTransId="{FFF01B6E-F6B0-4177-B9F1-391E8BCE10E2}"/>
    <dgm:cxn modelId="{B87069A7-9F80-4B6B-BDFB-235513E80E0A}" type="presOf" srcId="{B55B56CE-A2A1-4A06-91CC-97405FE68F5F}" destId="{18CC986C-079A-4F9F-AC74-BAB1AED7ED10}" srcOrd="0" destOrd="2" presId="urn:microsoft.com/office/officeart/2005/8/layout/vList2"/>
    <dgm:cxn modelId="{D35D1FA8-7F1A-48C8-86EA-7E748AB78EF0}" srcId="{7298E23F-5A87-4936-95A2-1E8BBE9F202B}" destId="{4535CE19-622C-41B9-8ADF-7F201096FEF7}" srcOrd="2" destOrd="0" parTransId="{9619634F-7298-47A3-B692-03A28F5E8F2B}" sibTransId="{7F5E7C3D-CC52-4614-908F-ACBC0B2B89E6}"/>
    <dgm:cxn modelId="{D10105B5-8A57-477A-AEEE-CE8995F0BA82}" srcId="{7298E23F-5A87-4936-95A2-1E8BBE9F202B}" destId="{FECB44F1-947A-4EFA-98C4-3F7813712E03}" srcOrd="3" destOrd="0" parTransId="{C05006CB-1A40-4FBB-8BE0-6062378A67DA}" sibTransId="{D2B02DC6-5BB5-4B3B-B633-91CEEC1EA954}"/>
    <dgm:cxn modelId="{CF91E6B6-D65D-48E6-9FD7-6A3114A4DE37}" srcId="{9542607B-338B-4C06-8670-F8C24115D7BD}" destId="{E532C642-BAB5-45B9-B052-39C4270CF29C}" srcOrd="0" destOrd="0" parTransId="{80EE979C-C371-4022-A4E2-859890BDD20F}" sibTransId="{E4FCD50A-7587-420F-8B9D-B45F992A85CB}"/>
    <dgm:cxn modelId="{3912C4B7-507B-4D4E-835D-DFDB46EA3B3B}" type="presOf" srcId="{BB654A18-5DB1-4E6C-AA50-D040DA2B3E1C}" destId="{AA0E0EAB-1C15-4DD9-A947-9A7575F03ABE}" srcOrd="0" destOrd="0" presId="urn:microsoft.com/office/officeart/2005/8/layout/vList2"/>
    <dgm:cxn modelId="{E91C4CC9-3123-49A0-8421-57A66B6E645D}" srcId="{9542607B-338B-4C06-8670-F8C24115D7BD}" destId="{BCBE293C-123F-4577-894F-82DB4630C590}" srcOrd="1" destOrd="0" parTransId="{5071968A-BA4B-4E6A-AD4F-7CEE009BF6EE}" sibTransId="{F8BBDDE4-3046-420E-B235-5C183B258ED0}"/>
    <dgm:cxn modelId="{3CD35CD5-BDA0-48D3-80B8-9B661E5A45F4}" srcId="{7298E23F-5A87-4936-95A2-1E8BBE9F202B}" destId="{9542607B-338B-4C06-8670-F8C24115D7BD}" srcOrd="0" destOrd="0" parTransId="{2B802008-8E14-4454-9FF4-E50749627090}" sibTransId="{DEBCE441-E066-4B99-8BA0-9BF8C43C5BDD}"/>
    <dgm:cxn modelId="{07D50BDF-635F-4CDE-97CD-13E1334DF716}" type="presOf" srcId="{B17142F3-373F-44AD-B600-2FD0CE60EBCD}" destId="{6056278F-B154-49BB-A01A-2FC16F58B3FF}" srcOrd="0" destOrd="0" presId="urn:microsoft.com/office/officeart/2005/8/layout/vList2"/>
    <dgm:cxn modelId="{E50E44E1-F4B1-437A-9859-1DF529507C71}" srcId="{BB654A18-5DB1-4E6C-AA50-D040DA2B3E1C}" destId="{6009A972-9A67-4FF4-B76D-9E45D1AD5C45}" srcOrd="1" destOrd="0" parTransId="{20FC8D3D-13A3-493B-8F95-7B80C53D286C}" sibTransId="{2495056C-80B6-4C07-8021-E0F63A29F25C}"/>
    <dgm:cxn modelId="{A5A4A7E3-FBE2-4F83-A290-58D80B606276}" srcId="{FECB44F1-947A-4EFA-98C4-3F7813712E03}" destId="{F8B47226-CF59-42B5-B72D-8C10298F603B}" srcOrd="0" destOrd="0" parTransId="{C6A2FE6D-65C1-4462-B519-C5AF6DA674A7}" sibTransId="{D7E3AEAF-916E-4548-A53B-CDE17A24E9CC}"/>
    <dgm:cxn modelId="{1B55CCE8-539F-4A12-81AB-4D1559A60F90}" type="presOf" srcId="{622367BD-0E39-488E-952A-60426C18E706}" destId="{5B20177A-868C-497D-A958-D37A19649A2C}" srcOrd="0" destOrd="0" presId="urn:microsoft.com/office/officeart/2005/8/layout/vList2"/>
    <dgm:cxn modelId="{EB1A3BF0-9FF6-4CB5-A87C-FB8102D4D83E}" srcId="{4535CE19-622C-41B9-8ADF-7F201096FEF7}" destId="{622367BD-0E39-488E-952A-60426C18E706}" srcOrd="0" destOrd="0" parTransId="{A315CAB3-0768-4E6A-B3E5-600BEB464C4F}" sibTransId="{CC5765A0-AC8F-4519-94A8-ACFDD69D4557}"/>
    <dgm:cxn modelId="{F28E85FE-106E-4695-A0DD-69F731438CB3}" type="presOf" srcId="{A3F5EEB3-7637-4A58-B07C-39A16123BA0D}" destId="{5B20177A-868C-497D-A958-D37A19649A2C}" srcOrd="0" destOrd="2" presId="urn:microsoft.com/office/officeart/2005/8/layout/vList2"/>
    <dgm:cxn modelId="{67087B6C-9445-4721-9D2D-9C427ED81D26}" type="presParOf" srcId="{091CE79A-E4FC-49B1-A7B7-33E928E948E5}" destId="{D56100D6-0D25-4A57-B190-4C7FAC87D8B1}" srcOrd="0" destOrd="0" presId="urn:microsoft.com/office/officeart/2005/8/layout/vList2"/>
    <dgm:cxn modelId="{5C9232E7-0930-4BC6-93C1-E37F6EE73FFA}" type="presParOf" srcId="{091CE79A-E4FC-49B1-A7B7-33E928E948E5}" destId="{18CC986C-079A-4F9F-AC74-BAB1AED7ED10}" srcOrd="1" destOrd="0" presId="urn:microsoft.com/office/officeart/2005/8/layout/vList2"/>
    <dgm:cxn modelId="{8338F324-6745-4B2E-9B2C-F38ACD62DEF8}" type="presParOf" srcId="{091CE79A-E4FC-49B1-A7B7-33E928E948E5}" destId="{AA0E0EAB-1C15-4DD9-A947-9A7575F03ABE}" srcOrd="2" destOrd="0" presId="urn:microsoft.com/office/officeart/2005/8/layout/vList2"/>
    <dgm:cxn modelId="{10D4A033-B358-4549-AE7A-10E159E7AD32}" type="presParOf" srcId="{091CE79A-E4FC-49B1-A7B7-33E928E948E5}" destId="{6056278F-B154-49BB-A01A-2FC16F58B3FF}" srcOrd="3" destOrd="0" presId="urn:microsoft.com/office/officeart/2005/8/layout/vList2"/>
    <dgm:cxn modelId="{9CA9D090-2F2A-46C8-9117-437FCEE872F9}" type="presParOf" srcId="{091CE79A-E4FC-49B1-A7B7-33E928E948E5}" destId="{7B3D6796-CB09-43B3-88BC-8FAA1A26CA35}" srcOrd="4" destOrd="0" presId="urn:microsoft.com/office/officeart/2005/8/layout/vList2"/>
    <dgm:cxn modelId="{74ECFB86-B5CB-46BA-B94E-19CF753E417E}" type="presParOf" srcId="{091CE79A-E4FC-49B1-A7B7-33E928E948E5}" destId="{5B20177A-868C-497D-A958-D37A19649A2C}" srcOrd="5" destOrd="0" presId="urn:microsoft.com/office/officeart/2005/8/layout/vList2"/>
    <dgm:cxn modelId="{DFBF8A39-65AC-4061-87AC-EBBB5E294920}" type="presParOf" srcId="{091CE79A-E4FC-49B1-A7B7-33E928E948E5}" destId="{9A1CAC89-101A-4DEC-9947-81807FB33763}" srcOrd="6" destOrd="0" presId="urn:microsoft.com/office/officeart/2005/8/layout/vList2"/>
    <dgm:cxn modelId="{2F8F5A37-5871-42FA-8C99-6C803A1B933A}" type="presParOf" srcId="{091CE79A-E4FC-49B1-A7B7-33E928E948E5}" destId="{8D6549CD-8DB7-43DC-B5A6-649D628E6D80}"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D0475-DDF0-45C6-8BB7-3F28FCCDF1E9}">
      <dsp:nvSpPr>
        <dsp:cNvPr id="0" name=""/>
        <dsp:cNvSpPr/>
      </dsp:nvSpPr>
      <dsp:spPr>
        <a:xfrm>
          <a:off x="1239829" y="0"/>
          <a:ext cx="7037594" cy="42225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1" i="0" kern="1200" dirty="0"/>
            <a:t>Request and parse the SpaceX launch data using the GET request</a:t>
          </a:r>
          <a:endParaRPr lang="en-CA" sz="3700" kern="1200" dirty="0"/>
        </a:p>
        <a:p>
          <a:pPr marL="285750" lvl="1" indent="-285750" algn="l" defTabSz="1289050">
            <a:lnSpc>
              <a:spcPct val="90000"/>
            </a:lnSpc>
            <a:spcBef>
              <a:spcPct val="0"/>
            </a:spcBef>
            <a:spcAft>
              <a:spcPct val="15000"/>
            </a:spcAft>
            <a:buChar char="•"/>
          </a:pPr>
          <a:r>
            <a:rPr lang="en-US" sz="2900" b="1" i="0" kern="1200" dirty="0"/>
            <a:t>Display the first few rows of the </a:t>
          </a:r>
          <a:r>
            <a:rPr lang="en-US" sz="2900" b="1" i="0" kern="1200" dirty="0" err="1"/>
            <a:t>DataFrame</a:t>
          </a:r>
          <a:endParaRPr lang="en-CA" sz="2900" kern="1200" dirty="0"/>
        </a:p>
        <a:p>
          <a:pPr marL="285750" lvl="1" indent="-285750" algn="l" defTabSz="1289050">
            <a:lnSpc>
              <a:spcPct val="90000"/>
            </a:lnSpc>
            <a:spcBef>
              <a:spcPct val="0"/>
            </a:spcBef>
            <a:spcAft>
              <a:spcPct val="15000"/>
            </a:spcAft>
            <a:buChar char="•"/>
          </a:pPr>
          <a:r>
            <a:rPr lang="en-US" sz="2900" b="1" i="0" kern="1200" dirty="0"/>
            <a:t>Filter the </a:t>
          </a:r>
          <a:r>
            <a:rPr lang="en-US" sz="2900" b="1" i="0" kern="1200" dirty="0" err="1"/>
            <a:t>dataframe</a:t>
          </a:r>
          <a:r>
            <a:rPr lang="en-US" sz="2900" b="1" i="0" kern="1200" dirty="0"/>
            <a:t> to only include Falcon 9 launches</a:t>
          </a:r>
          <a:endParaRPr lang="en-CA" sz="2900" kern="1200" dirty="0"/>
        </a:p>
        <a:p>
          <a:pPr marL="285750" lvl="1" indent="-285750" algn="l" defTabSz="1289050">
            <a:lnSpc>
              <a:spcPct val="90000"/>
            </a:lnSpc>
            <a:spcBef>
              <a:spcPct val="0"/>
            </a:spcBef>
            <a:spcAft>
              <a:spcPct val="15000"/>
            </a:spcAft>
            <a:buChar char="•"/>
          </a:pPr>
          <a:r>
            <a:rPr lang="en-CA" sz="2900" b="1" i="0" kern="1200" dirty="0"/>
            <a:t>Data Wrangling</a:t>
          </a:r>
          <a:endParaRPr lang="en-CA" sz="2900" kern="1200" dirty="0"/>
        </a:p>
        <a:p>
          <a:pPr marL="285750" lvl="1" indent="-285750" algn="l" defTabSz="1289050">
            <a:lnSpc>
              <a:spcPct val="90000"/>
            </a:lnSpc>
            <a:spcBef>
              <a:spcPct val="0"/>
            </a:spcBef>
            <a:spcAft>
              <a:spcPct val="15000"/>
            </a:spcAft>
            <a:buChar char="•"/>
          </a:pPr>
          <a:r>
            <a:rPr lang="en-CA" sz="2900" b="1" i="0" kern="1200" dirty="0"/>
            <a:t>Dealing with Missing Values</a:t>
          </a:r>
          <a:endParaRPr lang="en-CA" sz="2900" kern="1200" dirty="0"/>
        </a:p>
      </dsp:txBody>
      <dsp:txXfrm>
        <a:off x="1239829" y="0"/>
        <a:ext cx="7037594" cy="42225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228A0-DC21-4190-B6A3-BA2C923E1A88}">
      <dsp:nvSpPr>
        <dsp:cNvPr id="0" name=""/>
        <dsp:cNvSpPr/>
      </dsp:nvSpPr>
      <dsp:spPr>
        <a:xfrm>
          <a:off x="0" y="2054"/>
          <a:ext cx="5461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36558-596F-4450-9DC6-0EAA6CA90610}">
      <dsp:nvSpPr>
        <dsp:cNvPr id="0" name=""/>
        <dsp:cNvSpPr/>
      </dsp:nvSpPr>
      <dsp:spPr>
        <a:xfrm>
          <a:off x="0" y="2054"/>
          <a:ext cx="5461000" cy="1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1" i="0" kern="1200" dirty="0"/>
            <a:t>Request the Falcon9 Launch Wiki page from its URL</a:t>
          </a:r>
          <a:endParaRPr lang="en-CA" sz="2900" kern="1200" dirty="0"/>
        </a:p>
      </dsp:txBody>
      <dsp:txXfrm>
        <a:off x="0" y="2054"/>
        <a:ext cx="5461000" cy="1400922"/>
      </dsp:txXfrm>
    </dsp:sp>
    <dsp:sp modelId="{B3C58BFB-7135-4960-91DA-22A3A63C162E}">
      <dsp:nvSpPr>
        <dsp:cNvPr id="0" name=""/>
        <dsp:cNvSpPr/>
      </dsp:nvSpPr>
      <dsp:spPr>
        <a:xfrm>
          <a:off x="0" y="1402976"/>
          <a:ext cx="5461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7EEE37-F133-4891-83ED-163D984D1DD9}">
      <dsp:nvSpPr>
        <dsp:cNvPr id="0" name=""/>
        <dsp:cNvSpPr/>
      </dsp:nvSpPr>
      <dsp:spPr>
        <a:xfrm>
          <a:off x="0" y="1402976"/>
          <a:ext cx="5461000" cy="1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1" i="0" kern="1200" dirty="0"/>
            <a:t>Extract all column/variable names from the HTML table header</a:t>
          </a:r>
          <a:endParaRPr lang="en-CA" sz="2900" kern="1200" dirty="0"/>
        </a:p>
      </dsp:txBody>
      <dsp:txXfrm>
        <a:off x="0" y="1402976"/>
        <a:ext cx="5461000" cy="1400922"/>
      </dsp:txXfrm>
    </dsp:sp>
    <dsp:sp modelId="{70AED66C-760F-4596-AF11-6EF69CCFA8EB}">
      <dsp:nvSpPr>
        <dsp:cNvPr id="0" name=""/>
        <dsp:cNvSpPr/>
      </dsp:nvSpPr>
      <dsp:spPr>
        <a:xfrm>
          <a:off x="0" y="2803898"/>
          <a:ext cx="5461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7586C4-32EB-4749-AB4D-CE25D5AB4A00}">
      <dsp:nvSpPr>
        <dsp:cNvPr id="0" name=""/>
        <dsp:cNvSpPr/>
      </dsp:nvSpPr>
      <dsp:spPr>
        <a:xfrm>
          <a:off x="0" y="2803898"/>
          <a:ext cx="5461000" cy="140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1" i="0" kern="1200" dirty="0"/>
            <a:t>Create a data frame by parsing the launch HTML tables</a:t>
          </a:r>
          <a:endParaRPr lang="en-CA" sz="2900" kern="1200" dirty="0"/>
        </a:p>
      </dsp:txBody>
      <dsp:txXfrm>
        <a:off x="0" y="2803898"/>
        <a:ext cx="5461000" cy="14009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D54E6-566E-4D64-8FFA-B83BBB205A9B}">
      <dsp:nvSpPr>
        <dsp:cNvPr id="0" name=""/>
        <dsp:cNvSpPr/>
      </dsp:nvSpPr>
      <dsp:spPr>
        <a:xfrm>
          <a:off x="834" y="372393"/>
          <a:ext cx="3254220" cy="19525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dirty="0"/>
            <a:t>TASK 1: Calculate the number of launches on each site</a:t>
          </a:r>
          <a:endParaRPr lang="en-CA" sz="2600" kern="1200" dirty="0"/>
        </a:p>
      </dsp:txBody>
      <dsp:txXfrm>
        <a:off x="834" y="372393"/>
        <a:ext cx="3254220" cy="1952532"/>
      </dsp:txXfrm>
    </dsp:sp>
    <dsp:sp modelId="{50F03FB5-AFD2-421C-BFF7-34DD54BF90CD}">
      <dsp:nvSpPr>
        <dsp:cNvPr id="0" name=""/>
        <dsp:cNvSpPr/>
      </dsp:nvSpPr>
      <dsp:spPr>
        <a:xfrm>
          <a:off x="3580476" y="372393"/>
          <a:ext cx="3254220" cy="19525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dirty="0"/>
            <a:t>TASK 2: Calculate the number and occurrence of each orbit</a:t>
          </a:r>
          <a:endParaRPr lang="en-CA" sz="2600" kern="1200" dirty="0"/>
        </a:p>
      </dsp:txBody>
      <dsp:txXfrm>
        <a:off x="3580476" y="372393"/>
        <a:ext cx="3254220" cy="1952532"/>
      </dsp:txXfrm>
    </dsp:sp>
    <dsp:sp modelId="{A9698E0F-50B2-4680-A81D-87F61990856B}">
      <dsp:nvSpPr>
        <dsp:cNvPr id="0" name=""/>
        <dsp:cNvSpPr/>
      </dsp:nvSpPr>
      <dsp:spPr>
        <a:xfrm>
          <a:off x="834" y="2650347"/>
          <a:ext cx="3254220" cy="19525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TASK 3: Calculate the number and occurence of mission outcome of the orbits</a:t>
          </a:r>
          <a:endParaRPr lang="en-CA" sz="2600" kern="1200" dirty="0"/>
        </a:p>
      </dsp:txBody>
      <dsp:txXfrm>
        <a:off x="834" y="2650347"/>
        <a:ext cx="3254220" cy="1952532"/>
      </dsp:txXfrm>
    </dsp:sp>
    <dsp:sp modelId="{AE20208F-B090-4410-93E6-0876EE2D1F19}">
      <dsp:nvSpPr>
        <dsp:cNvPr id="0" name=""/>
        <dsp:cNvSpPr/>
      </dsp:nvSpPr>
      <dsp:spPr>
        <a:xfrm>
          <a:off x="3580476" y="2650347"/>
          <a:ext cx="3254220" cy="19525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dirty="0"/>
            <a:t>TASK 4: Create a landing outcome label from Outcome column</a:t>
          </a:r>
          <a:endParaRPr lang="en-CA" sz="2600" kern="1200" dirty="0"/>
        </a:p>
      </dsp:txBody>
      <dsp:txXfrm>
        <a:off x="3580476" y="2650347"/>
        <a:ext cx="3254220" cy="19525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6B48A-B072-4DB6-B08D-0DC3DD4DB1A9}">
      <dsp:nvSpPr>
        <dsp:cNvPr id="0" name=""/>
        <dsp:cNvSpPr/>
      </dsp:nvSpPr>
      <dsp:spPr>
        <a:xfrm>
          <a:off x="0" y="1291"/>
          <a:ext cx="6837680" cy="9452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fr-CA" sz="3200" kern="1200" dirty="0" err="1"/>
            <a:t>Scatter</a:t>
          </a:r>
          <a:r>
            <a:rPr lang="fr-CA" sz="3200" kern="1200" dirty="0"/>
            <a:t> graph</a:t>
          </a:r>
          <a:endParaRPr lang="en-CA" sz="3200" kern="1200" dirty="0"/>
        </a:p>
      </dsp:txBody>
      <dsp:txXfrm>
        <a:off x="46144" y="47435"/>
        <a:ext cx="6745392" cy="852984"/>
      </dsp:txXfrm>
    </dsp:sp>
    <dsp:sp modelId="{1774B58C-6FFD-46DB-8462-564354F80C98}">
      <dsp:nvSpPr>
        <dsp:cNvPr id="0" name=""/>
        <dsp:cNvSpPr/>
      </dsp:nvSpPr>
      <dsp:spPr>
        <a:xfrm>
          <a:off x="0" y="946564"/>
          <a:ext cx="6837680" cy="95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096"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fr-CA" sz="1600" kern="1200" dirty="0"/>
            <a:t>The </a:t>
          </a:r>
          <a:r>
            <a:rPr lang="fr-CA" sz="1600" kern="1200" dirty="0" err="1"/>
            <a:t>scatter</a:t>
          </a:r>
          <a:r>
            <a:rPr lang="fr-CA" sz="1600" kern="1200" dirty="0"/>
            <a:t> plot </a:t>
          </a:r>
          <a:r>
            <a:rPr lang="fr-CA" sz="1600" kern="1200" dirty="0" err="1"/>
            <a:t>was</a:t>
          </a:r>
          <a:r>
            <a:rPr lang="fr-CA" sz="1600" kern="1200" dirty="0"/>
            <a:t> </a:t>
          </a:r>
          <a:r>
            <a:rPr lang="fr-CA" sz="1600" kern="1200" dirty="0" err="1"/>
            <a:t>chosen</a:t>
          </a:r>
          <a:r>
            <a:rPr lang="fr-CA" sz="1600" kern="1200" dirty="0"/>
            <a:t> to </a:t>
          </a:r>
          <a:r>
            <a:rPr lang="fr-CA" sz="1600" kern="1200" dirty="0" err="1"/>
            <a:t>present</a:t>
          </a:r>
          <a:r>
            <a:rPr lang="fr-CA" sz="1600" kern="1200" dirty="0"/>
            <a:t> the relation </a:t>
          </a:r>
          <a:r>
            <a:rPr lang="fr-CA" sz="1600" kern="1200" dirty="0" err="1"/>
            <a:t>between</a:t>
          </a:r>
          <a:r>
            <a:rPr lang="fr-CA" sz="1600" kern="1200" dirty="0"/>
            <a:t> the </a:t>
          </a:r>
          <a:r>
            <a:rPr lang="fr-CA" sz="1600" kern="1200" dirty="0" err="1"/>
            <a:t>payload</a:t>
          </a:r>
          <a:r>
            <a:rPr lang="fr-CA" sz="1600" kern="1200" dirty="0"/>
            <a:t> mass and the flight </a:t>
          </a:r>
          <a:r>
            <a:rPr lang="fr-CA" sz="1600" kern="1200" dirty="0" err="1"/>
            <a:t>number</a:t>
          </a:r>
          <a:r>
            <a:rPr lang="fr-CA" sz="1600" kern="1200" dirty="0"/>
            <a:t>. </a:t>
          </a:r>
          <a:r>
            <a:rPr lang="fr-CA" sz="1600" kern="1200" dirty="0" err="1"/>
            <a:t>We</a:t>
          </a:r>
          <a:r>
            <a:rPr lang="fr-CA" sz="1600" kern="1200" dirty="0"/>
            <a:t> can </a:t>
          </a:r>
          <a:r>
            <a:rPr lang="fr-CA" sz="1600" kern="1200" dirty="0" err="1"/>
            <a:t>see</a:t>
          </a:r>
          <a:r>
            <a:rPr lang="fr-CA" sz="1600" kern="1200" dirty="0"/>
            <a:t> the progression of the </a:t>
          </a:r>
          <a:r>
            <a:rPr lang="fr-CA" sz="1600" kern="1200" dirty="0" err="1"/>
            <a:t>flights</a:t>
          </a:r>
          <a:r>
            <a:rPr lang="fr-CA" sz="1600" kern="1200" dirty="0"/>
            <a:t> and the </a:t>
          </a:r>
          <a:r>
            <a:rPr lang="fr-CA" sz="1600" kern="1200" dirty="0" err="1"/>
            <a:t>success</a:t>
          </a:r>
          <a:r>
            <a:rPr lang="fr-CA" sz="1600" kern="1200" dirty="0"/>
            <a:t> or </a:t>
          </a:r>
          <a:r>
            <a:rPr lang="fr-CA" sz="1600" kern="1200" dirty="0" err="1"/>
            <a:t>failure</a:t>
          </a:r>
          <a:r>
            <a:rPr lang="fr-CA" sz="1600" kern="1200" dirty="0"/>
            <a:t> </a:t>
          </a:r>
          <a:r>
            <a:rPr lang="fr-CA" sz="1600" kern="1200" dirty="0" err="1"/>
            <a:t>depending</a:t>
          </a:r>
          <a:r>
            <a:rPr lang="fr-CA" sz="1600" kern="1200" dirty="0"/>
            <a:t> the mass. In a second graph, </a:t>
          </a:r>
          <a:r>
            <a:rPr lang="fr-CA" sz="1600" kern="1200" dirty="0" err="1"/>
            <a:t>we</a:t>
          </a:r>
          <a:r>
            <a:rPr lang="fr-CA" sz="1600" kern="1200" dirty="0"/>
            <a:t> can </a:t>
          </a:r>
          <a:r>
            <a:rPr lang="fr-CA" sz="1600" kern="1200" dirty="0" err="1"/>
            <a:t>see</a:t>
          </a:r>
          <a:r>
            <a:rPr lang="fr-CA" sz="1600" kern="1200" dirty="0"/>
            <a:t> </a:t>
          </a:r>
          <a:r>
            <a:rPr lang="fr-CA" sz="1600" kern="1200" dirty="0" err="1"/>
            <a:t>what</a:t>
          </a:r>
          <a:r>
            <a:rPr lang="fr-CA" sz="1600" kern="1200" dirty="0"/>
            <a:t> location has the </a:t>
          </a:r>
          <a:r>
            <a:rPr lang="fr-CA" sz="1600" kern="1200" dirty="0" err="1"/>
            <a:t>most</a:t>
          </a:r>
          <a:r>
            <a:rPr lang="fr-CA" sz="1600" kern="1200" dirty="0"/>
            <a:t> </a:t>
          </a:r>
          <a:r>
            <a:rPr lang="fr-CA" sz="1600" kern="1200" dirty="0" err="1"/>
            <a:t>success</a:t>
          </a:r>
          <a:r>
            <a:rPr lang="fr-CA" sz="1600" kern="1200" dirty="0"/>
            <a:t> as the </a:t>
          </a:r>
          <a:r>
            <a:rPr lang="fr-CA" sz="1600" kern="1200" dirty="0" err="1"/>
            <a:t>number</a:t>
          </a:r>
          <a:r>
            <a:rPr lang="fr-CA" sz="1600" kern="1200" dirty="0"/>
            <a:t> of </a:t>
          </a:r>
          <a:r>
            <a:rPr lang="fr-CA" sz="1600" kern="1200" dirty="0" err="1"/>
            <a:t>flights</a:t>
          </a:r>
          <a:r>
            <a:rPr lang="fr-CA" sz="1600" kern="1200" dirty="0"/>
            <a:t> </a:t>
          </a:r>
          <a:r>
            <a:rPr lang="fr-CA" sz="1600" kern="1200" dirty="0" err="1"/>
            <a:t>goes</a:t>
          </a:r>
          <a:r>
            <a:rPr lang="fr-CA" sz="1600" kern="1200" dirty="0"/>
            <a:t> up</a:t>
          </a:r>
          <a:endParaRPr lang="en-CA" sz="1600" kern="1200" dirty="0"/>
        </a:p>
      </dsp:txBody>
      <dsp:txXfrm>
        <a:off x="0" y="946564"/>
        <a:ext cx="6837680" cy="954787"/>
      </dsp:txXfrm>
    </dsp:sp>
    <dsp:sp modelId="{60EF506C-96F6-41E5-91D3-15EED336613A}">
      <dsp:nvSpPr>
        <dsp:cNvPr id="0" name=""/>
        <dsp:cNvSpPr/>
      </dsp:nvSpPr>
      <dsp:spPr>
        <a:xfrm>
          <a:off x="0" y="1901351"/>
          <a:ext cx="6837680" cy="7477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CA" sz="3100" kern="1200" dirty="0"/>
            <a:t>Bar chart</a:t>
          </a:r>
          <a:endParaRPr lang="en-CA" sz="3100" kern="1200" dirty="0"/>
        </a:p>
      </dsp:txBody>
      <dsp:txXfrm>
        <a:off x="36503" y="1937854"/>
        <a:ext cx="6764674" cy="674761"/>
      </dsp:txXfrm>
    </dsp:sp>
    <dsp:sp modelId="{55A6793D-AC51-4881-9167-8A335796F6DA}">
      <dsp:nvSpPr>
        <dsp:cNvPr id="0" name=""/>
        <dsp:cNvSpPr/>
      </dsp:nvSpPr>
      <dsp:spPr>
        <a:xfrm>
          <a:off x="0" y="2649119"/>
          <a:ext cx="683768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09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fr-CA" sz="2400" kern="1200" dirty="0"/>
            <a:t>The bar chart </a:t>
          </a:r>
          <a:r>
            <a:rPr lang="fr-CA" sz="2400" kern="1200" dirty="0" err="1"/>
            <a:t>was</a:t>
          </a:r>
          <a:r>
            <a:rPr lang="fr-CA" sz="2400" kern="1200" dirty="0"/>
            <a:t> </a:t>
          </a:r>
          <a:r>
            <a:rPr lang="fr-CA" sz="2400" kern="1200" dirty="0" err="1"/>
            <a:t>chosen</a:t>
          </a:r>
          <a:r>
            <a:rPr lang="fr-CA" sz="2400" kern="1200" dirty="0"/>
            <a:t> to display </a:t>
          </a:r>
          <a:r>
            <a:rPr lang="fr-CA" sz="2400" kern="1200" dirty="0" err="1"/>
            <a:t>what</a:t>
          </a:r>
          <a:r>
            <a:rPr lang="fr-CA" sz="2400" kern="1200" dirty="0"/>
            <a:t> </a:t>
          </a:r>
          <a:r>
            <a:rPr lang="fr-CA" sz="2400" kern="1200" dirty="0" err="1"/>
            <a:t>orbit</a:t>
          </a:r>
          <a:r>
            <a:rPr lang="fr-CA" sz="2400" kern="1200" dirty="0"/>
            <a:t> type </a:t>
          </a:r>
          <a:r>
            <a:rPr lang="fr-CA" sz="2400" kern="1200" dirty="0" err="1"/>
            <a:t>was</a:t>
          </a:r>
          <a:r>
            <a:rPr lang="fr-CA" sz="2400" kern="1200" dirty="0"/>
            <a:t> the </a:t>
          </a:r>
          <a:r>
            <a:rPr lang="fr-CA" sz="2400" kern="1200" dirty="0" err="1"/>
            <a:t>most</a:t>
          </a:r>
          <a:r>
            <a:rPr lang="fr-CA" sz="2400" kern="1200" dirty="0"/>
            <a:t> </a:t>
          </a:r>
          <a:r>
            <a:rPr lang="fr-CA" sz="2400" kern="1200" dirty="0" err="1"/>
            <a:t>successful</a:t>
          </a:r>
          <a:endParaRPr lang="en-CA" sz="2400" kern="1200" dirty="0"/>
        </a:p>
      </dsp:txBody>
      <dsp:txXfrm>
        <a:off x="0" y="2649119"/>
        <a:ext cx="6837680" cy="745200"/>
      </dsp:txXfrm>
    </dsp:sp>
    <dsp:sp modelId="{7378848B-FBEC-473C-B1C3-BF7BE183D9CD}">
      <dsp:nvSpPr>
        <dsp:cNvPr id="0" name=""/>
        <dsp:cNvSpPr/>
      </dsp:nvSpPr>
      <dsp:spPr>
        <a:xfrm>
          <a:off x="0" y="3394319"/>
          <a:ext cx="6837680" cy="818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CA" sz="3100" kern="1200" dirty="0" err="1"/>
            <a:t>Linear</a:t>
          </a:r>
          <a:r>
            <a:rPr lang="fr-CA" sz="3100" kern="1200" dirty="0"/>
            <a:t> graph</a:t>
          </a:r>
        </a:p>
      </dsp:txBody>
      <dsp:txXfrm>
        <a:off x="39935" y="3434254"/>
        <a:ext cx="6757810" cy="738204"/>
      </dsp:txXfrm>
    </dsp:sp>
    <dsp:sp modelId="{D5D234E8-F3FF-442C-B9EE-79341721BB80}">
      <dsp:nvSpPr>
        <dsp:cNvPr id="0" name=""/>
        <dsp:cNvSpPr/>
      </dsp:nvSpPr>
      <dsp:spPr>
        <a:xfrm>
          <a:off x="0" y="4212393"/>
          <a:ext cx="6837680" cy="978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096"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fr-CA" sz="3200" kern="1200" dirty="0"/>
            <a:t>The </a:t>
          </a:r>
          <a:r>
            <a:rPr lang="fr-CA" sz="3200" kern="1200" dirty="0" err="1"/>
            <a:t>linear</a:t>
          </a:r>
          <a:r>
            <a:rPr lang="fr-CA" sz="3200" kern="1200" dirty="0"/>
            <a:t> graph </a:t>
          </a:r>
          <a:r>
            <a:rPr lang="fr-CA" sz="3200" kern="1200" dirty="0" err="1"/>
            <a:t>was</a:t>
          </a:r>
          <a:r>
            <a:rPr lang="fr-CA" sz="3200" kern="1200" dirty="0"/>
            <a:t> to display the </a:t>
          </a:r>
          <a:r>
            <a:rPr lang="fr-CA" sz="3200" kern="1200" dirty="0" err="1"/>
            <a:t>average</a:t>
          </a:r>
          <a:r>
            <a:rPr lang="fr-CA" sz="3200" kern="1200" dirty="0"/>
            <a:t> </a:t>
          </a:r>
          <a:r>
            <a:rPr lang="fr-CA" sz="3200" kern="1200" dirty="0" err="1"/>
            <a:t>success</a:t>
          </a:r>
          <a:r>
            <a:rPr lang="fr-CA" sz="3200" kern="1200" dirty="0"/>
            <a:t> rate over the </a:t>
          </a:r>
          <a:r>
            <a:rPr lang="fr-CA" sz="3200" kern="1200" dirty="0" err="1"/>
            <a:t>years</a:t>
          </a:r>
          <a:endParaRPr lang="fr-CA" sz="3200" kern="1200" dirty="0"/>
        </a:p>
      </dsp:txBody>
      <dsp:txXfrm>
        <a:off x="0" y="4212393"/>
        <a:ext cx="6837680" cy="978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EFBD4-009B-45EE-B8CA-5F0760024396}">
      <dsp:nvSpPr>
        <dsp:cNvPr id="0" name=""/>
        <dsp:cNvSpPr/>
      </dsp:nvSpPr>
      <dsp:spPr>
        <a:xfrm>
          <a:off x="2764790" y="160083"/>
          <a:ext cx="2030015" cy="33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Create a NumPy array from the column Class in data, </a:t>
          </a:r>
          <a:endParaRPr lang="en-CA" sz="1000" kern="1200" dirty="0"/>
        </a:p>
      </dsp:txBody>
      <dsp:txXfrm>
        <a:off x="2764790" y="160083"/>
        <a:ext cx="2030015" cy="334125"/>
      </dsp:txXfrm>
    </dsp:sp>
    <dsp:sp modelId="{C2DA4400-AA89-4A0C-BC7C-2F9E13151939}">
      <dsp:nvSpPr>
        <dsp:cNvPr id="0" name=""/>
        <dsp:cNvSpPr/>
      </dsp:nvSpPr>
      <dsp:spPr>
        <a:xfrm>
          <a:off x="4794805" y="160083"/>
          <a:ext cx="406003" cy="3341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BBB2C7-3459-4C80-A7CB-4D004BEE612C}">
      <dsp:nvSpPr>
        <dsp:cNvPr id="0" name=""/>
        <dsp:cNvSpPr/>
      </dsp:nvSpPr>
      <dsp:spPr>
        <a:xfrm>
          <a:off x="2764790" y="530208"/>
          <a:ext cx="2030015" cy="33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Standardize the data in X then reassign it to the variable X</a:t>
          </a:r>
          <a:endParaRPr lang="en-CA" sz="1000" kern="1200" dirty="0"/>
        </a:p>
      </dsp:txBody>
      <dsp:txXfrm>
        <a:off x="2764790" y="530208"/>
        <a:ext cx="2030015" cy="334125"/>
      </dsp:txXfrm>
    </dsp:sp>
    <dsp:sp modelId="{8CFD028E-6A97-4381-902A-48C9D6A5CEA1}">
      <dsp:nvSpPr>
        <dsp:cNvPr id="0" name=""/>
        <dsp:cNvSpPr/>
      </dsp:nvSpPr>
      <dsp:spPr>
        <a:xfrm>
          <a:off x="4794805" y="530208"/>
          <a:ext cx="406003" cy="3341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E3FFF-4392-4078-862D-648276A2B9DD}">
      <dsp:nvSpPr>
        <dsp:cNvPr id="0" name=""/>
        <dsp:cNvSpPr/>
      </dsp:nvSpPr>
      <dsp:spPr>
        <a:xfrm>
          <a:off x="2764790" y="900333"/>
          <a:ext cx="2030015" cy="75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Use the function </a:t>
          </a:r>
          <a:r>
            <a:rPr lang="en-US" sz="1000" b="0" i="0" kern="1200" dirty="0" err="1"/>
            <a:t>train_test_split</a:t>
          </a:r>
          <a:r>
            <a:rPr lang="en-US" sz="1000" b="0" i="0" kern="1200" dirty="0"/>
            <a:t> to split the data X and Y into training and test data. Set the parameter </a:t>
          </a:r>
          <a:r>
            <a:rPr lang="en-US" sz="1000" b="0" i="0" kern="1200" dirty="0" err="1"/>
            <a:t>test_size</a:t>
          </a:r>
          <a:r>
            <a:rPr lang="en-US" sz="1000" b="0" i="0" kern="1200" dirty="0"/>
            <a:t> to 0.2 and </a:t>
          </a:r>
          <a:r>
            <a:rPr lang="en-US" sz="1000" b="0" i="0" kern="1200" dirty="0" err="1"/>
            <a:t>random_state</a:t>
          </a:r>
          <a:r>
            <a:rPr lang="en-US" sz="1000" b="0" i="0" kern="1200" dirty="0"/>
            <a:t> to 2. </a:t>
          </a:r>
          <a:endParaRPr lang="en-CA" sz="1000" kern="1200" dirty="0"/>
        </a:p>
      </dsp:txBody>
      <dsp:txXfrm>
        <a:off x="2764790" y="900333"/>
        <a:ext cx="2030015" cy="754875"/>
      </dsp:txXfrm>
    </dsp:sp>
    <dsp:sp modelId="{F061AF71-F3D5-4819-B8BC-6712445CA8DD}">
      <dsp:nvSpPr>
        <dsp:cNvPr id="0" name=""/>
        <dsp:cNvSpPr/>
      </dsp:nvSpPr>
      <dsp:spPr>
        <a:xfrm>
          <a:off x="4794805" y="900333"/>
          <a:ext cx="406003" cy="7548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62DB5A-DDAD-4564-B4B8-9D350383AF80}">
      <dsp:nvSpPr>
        <dsp:cNvPr id="0" name=""/>
        <dsp:cNvSpPr/>
      </dsp:nvSpPr>
      <dsp:spPr>
        <a:xfrm>
          <a:off x="2764790" y="1691208"/>
          <a:ext cx="2030015" cy="47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Create a logistic regression object then create a </a:t>
          </a:r>
          <a:r>
            <a:rPr lang="en-US" sz="1000" b="0" i="0" kern="1200" dirty="0" err="1"/>
            <a:t>GridSearchCV</a:t>
          </a:r>
          <a:r>
            <a:rPr lang="en-US" sz="1000" b="0" i="0" kern="1200" dirty="0"/>
            <a:t> object  with cv = 10.</a:t>
          </a:r>
          <a:endParaRPr lang="en-CA" sz="1000" kern="1200" dirty="0"/>
        </a:p>
      </dsp:txBody>
      <dsp:txXfrm>
        <a:off x="2764790" y="1691208"/>
        <a:ext cx="2030015" cy="470250"/>
      </dsp:txXfrm>
    </dsp:sp>
    <dsp:sp modelId="{9A29DA82-B722-4A4B-8F4F-6B06C807A689}">
      <dsp:nvSpPr>
        <dsp:cNvPr id="0" name=""/>
        <dsp:cNvSpPr/>
      </dsp:nvSpPr>
      <dsp:spPr>
        <a:xfrm>
          <a:off x="4794805" y="1691208"/>
          <a:ext cx="406003" cy="4702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FAE2CD-23C3-4AFD-A9F3-884998836765}">
      <dsp:nvSpPr>
        <dsp:cNvPr id="0" name=""/>
        <dsp:cNvSpPr/>
      </dsp:nvSpPr>
      <dsp:spPr>
        <a:xfrm>
          <a:off x="2764790" y="2197458"/>
          <a:ext cx="2030015" cy="33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Calculate the accuracy on the test data using the method </a:t>
          </a:r>
          <a:endParaRPr lang="en-CA" sz="1000" kern="1200" dirty="0"/>
        </a:p>
      </dsp:txBody>
      <dsp:txXfrm>
        <a:off x="2764790" y="2197458"/>
        <a:ext cx="2030015" cy="334125"/>
      </dsp:txXfrm>
    </dsp:sp>
    <dsp:sp modelId="{B1D5D88C-B7BF-4E26-AF74-EAE8CD5C0643}">
      <dsp:nvSpPr>
        <dsp:cNvPr id="0" name=""/>
        <dsp:cNvSpPr/>
      </dsp:nvSpPr>
      <dsp:spPr>
        <a:xfrm>
          <a:off x="4794805" y="2197458"/>
          <a:ext cx="406003" cy="3341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72E491-667B-4F3B-8281-B6F6B3CCDF36}">
      <dsp:nvSpPr>
        <dsp:cNvPr id="0" name=""/>
        <dsp:cNvSpPr/>
      </dsp:nvSpPr>
      <dsp:spPr>
        <a:xfrm>
          <a:off x="2764790" y="2567583"/>
          <a:ext cx="2030015" cy="47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a:t>Create a support vector machine object then create a  object  with cv = 10</a:t>
          </a:r>
          <a:endParaRPr lang="en-CA" sz="1000" kern="1200" dirty="0"/>
        </a:p>
      </dsp:txBody>
      <dsp:txXfrm>
        <a:off x="2764790" y="2567583"/>
        <a:ext cx="2030015" cy="470250"/>
      </dsp:txXfrm>
    </dsp:sp>
    <dsp:sp modelId="{38D23939-DD24-4DC4-80D9-9230CAF562CA}">
      <dsp:nvSpPr>
        <dsp:cNvPr id="0" name=""/>
        <dsp:cNvSpPr/>
      </dsp:nvSpPr>
      <dsp:spPr>
        <a:xfrm>
          <a:off x="4794805" y="2567583"/>
          <a:ext cx="406003" cy="4702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272772-3196-4931-AB17-67788F579314}">
      <dsp:nvSpPr>
        <dsp:cNvPr id="0" name=""/>
        <dsp:cNvSpPr/>
      </dsp:nvSpPr>
      <dsp:spPr>
        <a:xfrm>
          <a:off x="2764790" y="3073833"/>
          <a:ext cx="2030015" cy="33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Calculate the accuracy on the test data using the method </a:t>
          </a:r>
          <a:endParaRPr lang="en-CA" sz="1000" kern="1200" dirty="0"/>
        </a:p>
      </dsp:txBody>
      <dsp:txXfrm>
        <a:off x="2764790" y="3073833"/>
        <a:ext cx="2030015" cy="334125"/>
      </dsp:txXfrm>
    </dsp:sp>
    <dsp:sp modelId="{BF75D079-A354-4911-9F7F-C52EFA5DE4FC}">
      <dsp:nvSpPr>
        <dsp:cNvPr id="0" name=""/>
        <dsp:cNvSpPr/>
      </dsp:nvSpPr>
      <dsp:spPr>
        <a:xfrm>
          <a:off x="4794805" y="3073833"/>
          <a:ext cx="406003" cy="3341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3A6C3A-D0CF-439B-A5C4-11AA3A45479B}">
      <dsp:nvSpPr>
        <dsp:cNvPr id="0" name=""/>
        <dsp:cNvSpPr/>
      </dsp:nvSpPr>
      <dsp:spPr>
        <a:xfrm>
          <a:off x="2764790" y="3443958"/>
          <a:ext cx="2030015" cy="47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Create a decision tree classifier object then create a  object  with cv = 10. </a:t>
          </a:r>
          <a:endParaRPr lang="en-CA" sz="1000" kern="1200" dirty="0"/>
        </a:p>
      </dsp:txBody>
      <dsp:txXfrm>
        <a:off x="2764790" y="3443958"/>
        <a:ext cx="2030015" cy="470250"/>
      </dsp:txXfrm>
    </dsp:sp>
    <dsp:sp modelId="{138F3EF8-14C1-4BFE-AD35-ED54CCFB8D23}">
      <dsp:nvSpPr>
        <dsp:cNvPr id="0" name=""/>
        <dsp:cNvSpPr/>
      </dsp:nvSpPr>
      <dsp:spPr>
        <a:xfrm>
          <a:off x="4794805" y="3443958"/>
          <a:ext cx="406003" cy="4702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387AB4-E8CE-487A-ABE3-9C4541682408}">
      <dsp:nvSpPr>
        <dsp:cNvPr id="0" name=""/>
        <dsp:cNvSpPr/>
      </dsp:nvSpPr>
      <dsp:spPr>
        <a:xfrm>
          <a:off x="2764790" y="3950208"/>
          <a:ext cx="2030015" cy="33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Calculate the accuracy of </a:t>
          </a:r>
          <a:r>
            <a:rPr lang="en-US" sz="1000" b="0" i="0" kern="1200" dirty="0" err="1"/>
            <a:t>tree_cv</a:t>
          </a:r>
          <a:r>
            <a:rPr lang="en-US" sz="1000" b="0" i="0" kern="1200" dirty="0"/>
            <a:t> on the test data using the method </a:t>
          </a:r>
          <a:endParaRPr lang="en-CA" sz="1000" kern="1200" dirty="0"/>
        </a:p>
      </dsp:txBody>
      <dsp:txXfrm>
        <a:off x="2764790" y="3950208"/>
        <a:ext cx="2030015" cy="334125"/>
      </dsp:txXfrm>
    </dsp:sp>
    <dsp:sp modelId="{CDE9F720-2C00-4BAC-BE02-6202EEFEC007}">
      <dsp:nvSpPr>
        <dsp:cNvPr id="0" name=""/>
        <dsp:cNvSpPr/>
      </dsp:nvSpPr>
      <dsp:spPr>
        <a:xfrm>
          <a:off x="4794805" y="3950208"/>
          <a:ext cx="406003" cy="3341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EC4907-F5D0-42FF-8C66-0456504EC97E}">
      <dsp:nvSpPr>
        <dsp:cNvPr id="0" name=""/>
        <dsp:cNvSpPr/>
      </dsp:nvSpPr>
      <dsp:spPr>
        <a:xfrm>
          <a:off x="2764790" y="4320333"/>
          <a:ext cx="2030015" cy="33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Create a k nearest neighbors object then create a  object  with cv = 10</a:t>
          </a:r>
          <a:endParaRPr lang="en-CA" sz="1000" kern="1200" dirty="0"/>
        </a:p>
      </dsp:txBody>
      <dsp:txXfrm>
        <a:off x="2764790" y="4320333"/>
        <a:ext cx="2030015" cy="334125"/>
      </dsp:txXfrm>
    </dsp:sp>
    <dsp:sp modelId="{A7A800EB-A789-4FB1-BF1E-E18A41274C1B}">
      <dsp:nvSpPr>
        <dsp:cNvPr id="0" name=""/>
        <dsp:cNvSpPr/>
      </dsp:nvSpPr>
      <dsp:spPr>
        <a:xfrm>
          <a:off x="4794805" y="4320333"/>
          <a:ext cx="406003" cy="3341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4615FB-1CC7-46D7-B1B7-EA700692DCC5}">
      <dsp:nvSpPr>
        <dsp:cNvPr id="0" name=""/>
        <dsp:cNvSpPr/>
      </dsp:nvSpPr>
      <dsp:spPr>
        <a:xfrm>
          <a:off x="2764790" y="4690458"/>
          <a:ext cx="2030015" cy="33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Calculate the accuracy of </a:t>
          </a:r>
          <a:r>
            <a:rPr lang="en-US" sz="1000" b="0" i="0" kern="1200" dirty="0" err="1"/>
            <a:t>knn_cv</a:t>
          </a:r>
          <a:r>
            <a:rPr lang="en-US" sz="1000" b="0" i="0" kern="1200" dirty="0"/>
            <a:t> on the test data using the method </a:t>
          </a:r>
          <a:endParaRPr lang="en-CA" sz="1000" kern="1200" dirty="0"/>
        </a:p>
      </dsp:txBody>
      <dsp:txXfrm>
        <a:off x="2764790" y="4690458"/>
        <a:ext cx="2030015" cy="334125"/>
      </dsp:txXfrm>
    </dsp:sp>
    <dsp:sp modelId="{776D6152-1C45-4091-A65E-EBCA1871BA22}">
      <dsp:nvSpPr>
        <dsp:cNvPr id="0" name=""/>
        <dsp:cNvSpPr/>
      </dsp:nvSpPr>
      <dsp:spPr>
        <a:xfrm>
          <a:off x="4794805" y="4690458"/>
          <a:ext cx="406003" cy="3341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C5B95-355E-4459-ABB8-D3A14B3BA129}">
      <dsp:nvSpPr>
        <dsp:cNvPr id="0" name=""/>
        <dsp:cNvSpPr/>
      </dsp:nvSpPr>
      <dsp:spPr>
        <a:xfrm>
          <a:off x="2764790" y="5060583"/>
          <a:ext cx="2030015" cy="19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5400" rIns="71120" bIns="25400" numCol="1" spcCol="1270" anchor="ctr" anchorCtr="0">
          <a:noAutofit/>
        </a:bodyPr>
        <a:lstStyle/>
        <a:p>
          <a:pPr marL="0" lvl="0" indent="0" algn="r" defTabSz="444500">
            <a:lnSpc>
              <a:spcPct val="90000"/>
            </a:lnSpc>
            <a:spcBef>
              <a:spcPct val="0"/>
            </a:spcBef>
            <a:spcAft>
              <a:spcPct val="35000"/>
            </a:spcAft>
            <a:buNone/>
          </a:pPr>
          <a:r>
            <a:rPr lang="en-US" sz="1000" b="0" i="0" kern="1200" dirty="0"/>
            <a:t>Find the method performs best:</a:t>
          </a:r>
          <a:endParaRPr lang="en-CA" sz="1000" kern="1200" dirty="0"/>
        </a:p>
      </dsp:txBody>
      <dsp:txXfrm>
        <a:off x="2764790" y="5060583"/>
        <a:ext cx="2030015" cy="198000"/>
      </dsp:txXfrm>
    </dsp:sp>
    <dsp:sp modelId="{D8D337F1-E87C-4333-88E0-46BA83A2D7FE}">
      <dsp:nvSpPr>
        <dsp:cNvPr id="0" name=""/>
        <dsp:cNvSpPr/>
      </dsp:nvSpPr>
      <dsp:spPr>
        <a:xfrm>
          <a:off x="4794805" y="5060583"/>
          <a:ext cx="406003" cy="198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100D6-0D25-4A57-B190-4C7FAC87D8B1}">
      <dsp:nvSpPr>
        <dsp:cNvPr id="0" name=""/>
        <dsp:cNvSpPr/>
      </dsp:nvSpPr>
      <dsp:spPr>
        <a:xfrm>
          <a:off x="0" y="4031"/>
          <a:ext cx="5181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kern="1200" dirty="0"/>
            <a:t>Logistic Regression</a:t>
          </a:r>
          <a:endParaRPr lang="en-CA" sz="1400" kern="1200" dirty="0"/>
        </a:p>
      </dsp:txBody>
      <dsp:txXfrm>
        <a:off x="16392" y="20423"/>
        <a:ext cx="5148816" cy="303006"/>
      </dsp:txXfrm>
    </dsp:sp>
    <dsp:sp modelId="{18CC986C-079A-4F9F-AC74-BAB1AED7ED10}">
      <dsp:nvSpPr>
        <dsp:cNvPr id="0" name=""/>
        <dsp:cNvSpPr/>
      </dsp:nvSpPr>
      <dsp:spPr>
        <a:xfrm>
          <a:off x="0" y="339821"/>
          <a:ext cx="5181600" cy="56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7780" rIns="99568" bIns="17780" numCol="1" spcCol="1270" anchor="t" anchorCtr="0">
          <a:noAutofit/>
        </a:bodyPr>
        <a:lstStyle/>
        <a:p>
          <a:pPr marL="57150" lvl="1" indent="-57150" algn="l" defTabSz="488950">
            <a:lnSpc>
              <a:spcPct val="90000"/>
            </a:lnSpc>
            <a:spcBef>
              <a:spcPct val="0"/>
            </a:spcBef>
            <a:spcAft>
              <a:spcPct val="20000"/>
            </a:spcAft>
            <a:buChar char="•"/>
          </a:pPr>
          <a:r>
            <a:rPr lang="en-CA" sz="1100" b="1" kern="1200" dirty="0"/>
            <a:t>Best Parameters</a:t>
          </a:r>
          <a:r>
            <a:rPr lang="en-CA" sz="1100" kern="1200" dirty="0"/>
            <a:t>: {'C': 0.01, 'penalty': 'l2', 'solver': '</a:t>
          </a:r>
          <a:r>
            <a:rPr lang="en-CA" sz="1100" kern="1200" dirty="0" err="1"/>
            <a:t>lbfgs</a:t>
          </a:r>
          <a:r>
            <a:rPr lang="en-CA" sz="1100" kern="1200" dirty="0"/>
            <a:t>'}</a:t>
          </a:r>
        </a:p>
        <a:p>
          <a:pPr marL="57150" lvl="1" indent="-57150" algn="l" defTabSz="488950">
            <a:lnSpc>
              <a:spcPct val="90000"/>
            </a:lnSpc>
            <a:spcBef>
              <a:spcPct val="0"/>
            </a:spcBef>
            <a:spcAft>
              <a:spcPct val="20000"/>
            </a:spcAft>
            <a:buChar char="•"/>
          </a:pPr>
          <a:r>
            <a:rPr lang="en-CA" sz="1100" b="1" kern="1200"/>
            <a:t>Validation Accuracy</a:t>
          </a:r>
          <a:r>
            <a:rPr lang="en-CA" sz="1100" kern="1200"/>
            <a:t>: 0.8464</a:t>
          </a:r>
        </a:p>
        <a:p>
          <a:pPr marL="57150" lvl="1" indent="-57150" algn="l" defTabSz="488950">
            <a:lnSpc>
              <a:spcPct val="90000"/>
            </a:lnSpc>
            <a:spcBef>
              <a:spcPct val="0"/>
            </a:spcBef>
            <a:spcAft>
              <a:spcPct val="20000"/>
            </a:spcAft>
            <a:buChar char="•"/>
          </a:pPr>
          <a:r>
            <a:rPr lang="en-CA" sz="1100" b="1" kern="1200"/>
            <a:t>Test Accuracy</a:t>
          </a:r>
          <a:r>
            <a:rPr lang="en-CA" sz="1100" kern="1200"/>
            <a:t>: 0.8333</a:t>
          </a:r>
        </a:p>
      </dsp:txBody>
      <dsp:txXfrm>
        <a:off x="0" y="339821"/>
        <a:ext cx="5181600" cy="565110"/>
      </dsp:txXfrm>
    </dsp:sp>
    <dsp:sp modelId="{AA0E0EAB-1C15-4DD9-A947-9A7575F03ABE}">
      <dsp:nvSpPr>
        <dsp:cNvPr id="0" name=""/>
        <dsp:cNvSpPr/>
      </dsp:nvSpPr>
      <dsp:spPr>
        <a:xfrm>
          <a:off x="0" y="904931"/>
          <a:ext cx="5181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kern="1200" dirty="0"/>
            <a:t>Support Vector Machine (SVM)</a:t>
          </a:r>
          <a:endParaRPr lang="en-CA" sz="1400" kern="1200" dirty="0"/>
        </a:p>
      </dsp:txBody>
      <dsp:txXfrm>
        <a:off x="16392" y="921323"/>
        <a:ext cx="5148816" cy="303006"/>
      </dsp:txXfrm>
    </dsp:sp>
    <dsp:sp modelId="{6056278F-B154-49BB-A01A-2FC16F58B3FF}">
      <dsp:nvSpPr>
        <dsp:cNvPr id="0" name=""/>
        <dsp:cNvSpPr/>
      </dsp:nvSpPr>
      <dsp:spPr>
        <a:xfrm>
          <a:off x="0" y="1240721"/>
          <a:ext cx="5181600" cy="56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7780" rIns="99568" bIns="17780" numCol="1" spcCol="1270" anchor="t" anchorCtr="0">
          <a:noAutofit/>
        </a:bodyPr>
        <a:lstStyle/>
        <a:p>
          <a:pPr marL="57150" lvl="1" indent="-57150" algn="l" defTabSz="488950">
            <a:lnSpc>
              <a:spcPct val="90000"/>
            </a:lnSpc>
            <a:spcBef>
              <a:spcPct val="0"/>
            </a:spcBef>
            <a:spcAft>
              <a:spcPct val="20000"/>
            </a:spcAft>
            <a:buChar char="•"/>
          </a:pPr>
          <a:r>
            <a:rPr lang="en-CA" sz="1100" b="1" kern="1200" dirty="0"/>
            <a:t>Best Parameters</a:t>
          </a:r>
          <a:r>
            <a:rPr lang="en-CA" sz="1100" kern="1200" dirty="0"/>
            <a:t>: {'C': 1.0, 'gamma': 0.03162277660168379, 'kernel': 'sigmoid'}</a:t>
          </a:r>
        </a:p>
        <a:p>
          <a:pPr marL="57150" lvl="1" indent="-57150" algn="l" defTabSz="488950">
            <a:lnSpc>
              <a:spcPct val="90000"/>
            </a:lnSpc>
            <a:spcBef>
              <a:spcPct val="0"/>
            </a:spcBef>
            <a:spcAft>
              <a:spcPct val="20000"/>
            </a:spcAft>
            <a:buChar char="•"/>
          </a:pPr>
          <a:r>
            <a:rPr lang="en-CA" sz="1100" b="1" kern="1200"/>
            <a:t>Validation Accuracy</a:t>
          </a:r>
          <a:r>
            <a:rPr lang="en-CA" sz="1100" kern="1200"/>
            <a:t>: 0.8482</a:t>
          </a:r>
        </a:p>
        <a:p>
          <a:pPr marL="57150" lvl="1" indent="-57150" algn="l" defTabSz="488950">
            <a:lnSpc>
              <a:spcPct val="90000"/>
            </a:lnSpc>
            <a:spcBef>
              <a:spcPct val="0"/>
            </a:spcBef>
            <a:spcAft>
              <a:spcPct val="20000"/>
            </a:spcAft>
            <a:buChar char="•"/>
          </a:pPr>
          <a:r>
            <a:rPr lang="en-CA" sz="1100" b="1" kern="1200"/>
            <a:t>Test Accuracy</a:t>
          </a:r>
          <a:r>
            <a:rPr lang="en-CA" sz="1100" kern="1200"/>
            <a:t>: 0.8333</a:t>
          </a:r>
        </a:p>
      </dsp:txBody>
      <dsp:txXfrm>
        <a:off x="0" y="1240721"/>
        <a:ext cx="5181600" cy="565110"/>
      </dsp:txXfrm>
    </dsp:sp>
    <dsp:sp modelId="{7B3D6796-CB09-43B3-88BC-8FAA1A26CA35}">
      <dsp:nvSpPr>
        <dsp:cNvPr id="0" name=""/>
        <dsp:cNvSpPr/>
      </dsp:nvSpPr>
      <dsp:spPr>
        <a:xfrm>
          <a:off x="0" y="1805831"/>
          <a:ext cx="5181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kern="1200" dirty="0"/>
            <a:t>Decision Tree</a:t>
          </a:r>
          <a:endParaRPr lang="en-CA" sz="1400" kern="1200" dirty="0"/>
        </a:p>
      </dsp:txBody>
      <dsp:txXfrm>
        <a:off x="16392" y="1822223"/>
        <a:ext cx="5148816" cy="303006"/>
      </dsp:txXfrm>
    </dsp:sp>
    <dsp:sp modelId="{5B20177A-868C-497D-A958-D37A19649A2C}">
      <dsp:nvSpPr>
        <dsp:cNvPr id="0" name=""/>
        <dsp:cNvSpPr/>
      </dsp:nvSpPr>
      <dsp:spPr>
        <a:xfrm>
          <a:off x="0" y="2141621"/>
          <a:ext cx="5181600" cy="72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7780" rIns="99568" bIns="17780" numCol="1" spcCol="1270" anchor="t" anchorCtr="0">
          <a:noAutofit/>
        </a:bodyPr>
        <a:lstStyle/>
        <a:p>
          <a:pPr marL="57150" lvl="1" indent="-57150" algn="l" defTabSz="488950">
            <a:lnSpc>
              <a:spcPct val="90000"/>
            </a:lnSpc>
            <a:spcBef>
              <a:spcPct val="0"/>
            </a:spcBef>
            <a:spcAft>
              <a:spcPct val="20000"/>
            </a:spcAft>
            <a:buChar char="•"/>
          </a:pPr>
          <a:r>
            <a:rPr lang="en-CA" sz="1100" b="1" kern="1200" dirty="0"/>
            <a:t>Best Parameters</a:t>
          </a:r>
          <a:r>
            <a:rPr lang="en-CA" sz="1100" kern="1200" dirty="0"/>
            <a:t>: {'criterion': '</a:t>
          </a:r>
          <a:r>
            <a:rPr lang="en-CA" sz="1100" kern="1200" dirty="0" err="1"/>
            <a:t>gini</a:t>
          </a:r>
          <a:r>
            <a:rPr lang="en-CA" sz="1100" kern="1200" dirty="0"/>
            <a:t>', '</a:t>
          </a:r>
          <a:r>
            <a:rPr lang="en-CA" sz="1100" kern="1200" dirty="0" err="1"/>
            <a:t>max_depth</a:t>
          </a:r>
          <a:r>
            <a:rPr lang="en-CA" sz="1100" kern="1200" dirty="0"/>
            <a:t>': 2, '</a:t>
          </a:r>
          <a:r>
            <a:rPr lang="en-CA" sz="1100" kern="1200" dirty="0" err="1"/>
            <a:t>max_features</a:t>
          </a:r>
          <a:r>
            <a:rPr lang="en-CA" sz="1100" kern="1200" dirty="0"/>
            <a:t>': 'sqrt', '</a:t>
          </a:r>
          <a:r>
            <a:rPr lang="en-CA" sz="1100" kern="1200" dirty="0" err="1"/>
            <a:t>min_samples_leaf</a:t>
          </a:r>
          <a:r>
            <a:rPr lang="en-CA" sz="1100" kern="1200" dirty="0"/>
            <a:t>': 2, '</a:t>
          </a:r>
          <a:r>
            <a:rPr lang="en-CA" sz="1100" kern="1200" dirty="0" err="1"/>
            <a:t>min_samples_split</a:t>
          </a:r>
          <a:r>
            <a:rPr lang="en-CA" sz="1100" kern="1200" dirty="0"/>
            <a:t>': 2, 'splitter': 'random'}</a:t>
          </a:r>
        </a:p>
        <a:p>
          <a:pPr marL="57150" lvl="1" indent="-57150" algn="l" defTabSz="488950">
            <a:lnSpc>
              <a:spcPct val="90000"/>
            </a:lnSpc>
            <a:spcBef>
              <a:spcPct val="0"/>
            </a:spcBef>
            <a:spcAft>
              <a:spcPct val="20000"/>
            </a:spcAft>
            <a:buChar char="•"/>
          </a:pPr>
          <a:r>
            <a:rPr lang="en-CA" sz="1100" b="1" kern="1200"/>
            <a:t>Validation Accuracy</a:t>
          </a:r>
          <a:r>
            <a:rPr lang="en-CA" sz="1100" kern="1200"/>
            <a:t>: 0.8768</a:t>
          </a:r>
        </a:p>
        <a:p>
          <a:pPr marL="57150" lvl="1" indent="-57150" algn="l" defTabSz="488950">
            <a:lnSpc>
              <a:spcPct val="90000"/>
            </a:lnSpc>
            <a:spcBef>
              <a:spcPct val="0"/>
            </a:spcBef>
            <a:spcAft>
              <a:spcPct val="20000"/>
            </a:spcAft>
            <a:buChar char="•"/>
          </a:pPr>
          <a:r>
            <a:rPr lang="en-CA" sz="1100" b="1" kern="1200"/>
            <a:t>Test Accuracy</a:t>
          </a:r>
          <a:r>
            <a:rPr lang="en-CA" sz="1100" kern="1200"/>
            <a:t>: 0.8333</a:t>
          </a:r>
        </a:p>
      </dsp:txBody>
      <dsp:txXfrm>
        <a:off x="0" y="2141621"/>
        <a:ext cx="5181600" cy="724500"/>
      </dsp:txXfrm>
    </dsp:sp>
    <dsp:sp modelId="{9A1CAC89-101A-4DEC-9947-81807FB33763}">
      <dsp:nvSpPr>
        <dsp:cNvPr id="0" name=""/>
        <dsp:cNvSpPr/>
      </dsp:nvSpPr>
      <dsp:spPr>
        <a:xfrm>
          <a:off x="0" y="2866121"/>
          <a:ext cx="5181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CA" sz="1400" kern="1200" dirty="0"/>
            <a:t>K </a:t>
          </a:r>
          <a:r>
            <a:rPr lang="fr-CA" sz="1400" kern="1200" dirty="0" err="1"/>
            <a:t>Nearest</a:t>
          </a:r>
          <a:r>
            <a:rPr lang="fr-CA" sz="1400" kern="1200" dirty="0"/>
            <a:t> Neighbors(KNN)</a:t>
          </a:r>
          <a:endParaRPr lang="en-CA" sz="1400" kern="1200" dirty="0"/>
        </a:p>
      </dsp:txBody>
      <dsp:txXfrm>
        <a:off x="16392" y="2882513"/>
        <a:ext cx="5148816" cy="303006"/>
      </dsp:txXfrm>
    </dsp:sp>
    <dsp:sp modelId="{8D6549CD-8DB7-43DC-B5A6-649D628E6D80}">
      <dsp:nvSpPr>
        <dsp:cNvPr id="0" name=""/>
        <dsp:cNvSpPr/>
      </dsp:nvSpPr>
      <dsp:spPr>
        <a:xfrm>
          <a:off x="0" y="3201911"/>
          <a:ext cx="5181600" cy="56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17780" rIns="99568" bIns="17780" numCol="1" spcCol="1270" anchor="t" anchorCtr="0">
          <a:noAutofit/>
        </a:bodyPr>
        <a:lstStyle/>
        <a:p>
          <a:pPr marL="57150" lvl="1" indent="-57150" algn="l" defTabSz="488950">
            <a:lnSpc>
              <a:spcPct val="90000"/>
            </a:lnSpc>
            <a:spcBef>
              <a:spcPct val="0"/>
            </a:spcBef>
            <a:spcAft>
              <a:spcPct val="20000"/>
            </a:spcAft>
            <a:buChar char="•"/>
          </a:pPr>
          <a:r>
            <a:rPr lang="en-CA" sz="1100" b="1" kern="1200" dirty="0"/>
            <a:t>Best Parameters</a:t>
          </a:r>
          <a:r>
            <a:rPr lang="en-CA" sz="1100" kern="1200" dirty="0"/>
            <a:t>: {'algorithm': 'auto', '</a:t>
          </a:r>
          <a:r>
            <a:rPr lang="en-CA" sz="1100" kern="1200" dirty="0" err="1"/>
            <a:t>n_neighbors</a:t>
          </a:r>
          <a:r>
            <a:rPr lang="en-CA" sz="1100" kern="1200" dirty="0"/>
            <a:t>': 10, 'p': 1}</a:t>
          </a:r>
        </a:p>
        <a:p>
          <a:pPr marL="57150" lvl="1" indent="-57150" algn="l" defTabSz="488950">
            <a:lnSpc>
              <a:spcPct val="90000"/>
            </a:lnSpc>
            <a:spcBef>
              <a:spcPct val="0"/>
            </a:spcBef>
            <a:spcAft>
              <a:spcPct val="20000"/>
            </a:spcAft>
            <a:buChar char="•"/>
          </a:pPr>
          <a:r>
            <a:rPr lang="en-CA" sz="1100" b="1" kern="1200"/>
            <a:t>Validation Accuracy</a:t>
          </a:r>
          <a:r>
            <a:rPr lang="en-CA" sz="1100" kern="1200"/>
            <a:t>: 0.8482</a:t>
          </a:r>
        </a:p>
        <a:p>
          <a:pPr marL="57150" lvl="1" indent="-57150" algn="l" defTabSz="488950">
            <a:lnSpc>
              <a:spcPct val="90000"/>
            </a:lnSpc>
            <a:spcBef>
              <a:spcPct val="0"/>
            </a:spcBef>
            <a:spcAft>
              <a:spcPct val="20000"/>
            </a:spcAft>
            <a:buChar char="•"/>
          </a:pPr>
          <a:r>
            <a:rPr lang="en-CA" sz="1100" b="1" kern="1200" dirty="0"/>
            <a:t>Test Accuracy</a:t>
          </a:r>
          <a:r>
            <a:rPr lang="en-CA" sz="1100" kern="1200" dirty="0"/>
            <a:t>: 0.8333</a:t>
          </a:r>
        </a:p>
      </dsp:txBody>
      <dsp:txXfrm>
        <a:off x="0" y="3201911"/>
        <a:ext cx="5181600" cy="5651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81371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59599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Paulolaine/Zephyr/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Paulolaine/Zephyr/blob/main/edadataviz.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ulolaine/Zephyr/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ulolaine/Zephyr/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lainepaulo4-8050.theianext-0-labs-prod-misc-tools-us-east-0.proxy.cognitiveclass.ai/"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olaine/Zephyr/blob/main/spacex_dash_app.py"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Paulolaine/Zephyr/blob/main/SpaceX_Machine%20Learning%20Prediction_Part_5.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Paulolaine/Zephyr/blob/main/jupyter-labs-spacex-data-collection-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Paulolaine/Zephyr/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Paul-Édouard </a:t>
            </a:r>
            <a:r>
              <a:rPr lang="en-US" dirty="0" err="1">
                <a:solidFill>
                  <a:schemeClr val="bg2"/>
                </a:solidFill>
                <a:latin typeface="Abadi"/>
                <a:ea typeface="SF Pro" pitchFamily="2" charset="0"/>
                <a:cs typeface="SF Pro" pitchFamily="2" charset="0"/>
              </a:rPr>
              <a:t>Lainé</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2024/11/15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2491" y="1660900"/>
            <a:ext cx="4421749" cy="4351338"/>
          </a:xfrm>
          <a:prstGeom prst="rect">
            <a:avLst/>
          </a:prstGeom>
        </p:spPr>
        <p:txBody>
          <a:bodyPr/>
          <a:lstStyle/>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Data wrangling</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Data cleaning by removing duplicates, handling missing values and correct data types</a:t>
            </a:r>
          </a:p>
          <a:p>
            <a:r>
              <a:rPr lang="en-US" sz="2200" dirty="0">
                <a:solidFill>
                  <a:schemeClr val="accent3">
                    <a:lumMod val="25000"/>
                  </a:schemeClr>
                </a:solidFill>
                <a:latin typeface="Abadi" panose="020B0604020104020204" pitchFamily="34" charset="0"/>
              </a:rPr>
              <a:t>Data transformation by standardizing and normalizing the data to ensure consistency</a:t>
            </a:r>
          </a:p>
          <a:p>
            <a:r>
              <a:rPr lang="en-US" sz="2200" dirty="0">
                <a:solidFill>
                  <a:schemeClr val="accent3">
                    <a:lumMod val="25000"/>
                  </a:schemeClr>
                </a:solidFill>
                <a:latin typeface="Abadi" panose="020B0604020104020204" pitchFamily="34" charset="0"/>
              </a:rPr>
              <a:t>Feature engineering by creating new features to improve model performance.</a:t>
            </a:r>
          </a:p>
          <a:p>
            <a:r>
              <a:rPr lang="en-US" sz="2200" dirty="0">
                <a:solidFill>
                  <a:schemeClr val="accent3">
                    <a:lumMod val="25000"/>
                  </a:schemeClr>
                </a:solidFill>
                <a:latin typeface="Abadi" panose="020B0604020104020204" pitchFamily="34" charset="0"/>
              </a:rPr>
              <a:t>Data splitting into training and test sets </a:t>
            </a:r>
            <a:r>
              <a:rPr lang="en-US" sz="2200" dirty="0" err="1">
                <a:solidFill>
                  <a:schemeClr val="accent3">
                    <a:lumMod val="25000"/>
                  </a:schemeClr>
                </a:solidFill>
                <a:latin typeface="Abadi" panose="020B0604020104020204" pitchFamily="34" charset="0"/>
              </a:rPr>
              <a:t>fr</a:t>
            </a:r>
            <a:r>
              <a:rPr lang="en-US" sz="2200" dirty="0">
                <a:solidFill>
                  <a:schemeClr val="accent3">
                    <a:lumMod val="25000"/>
                  </a:schemeClr>
                </a:solidFill>
                <a:latin typeface="Abadi" panose="020B0604020104020204" pitchFamily="34" charset="0"/>
              </a:rPr>
              <a:t> model evaluation</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7" name="Diagram 6">
            <a:extLst>
              <a:ext uri="{FF2B5EF4-FFF2-40B4-BE49-F238E27FC236}">
                <a16:creationId xmlns:a16="http://schemas.microsoft.com/office/drawing/2014/main" id="{12EC2FBB-B5A5-7ECB-B660-761F6511E363}"/>
              </a:ext>
            </a:extLst>
          </p:cNvPr>
          <p:cNvGraphicFramePr/>
          <p:nvPr>
            <p:extLst>
              <p:ext uri="{D42A27DB-BD31-4B8C-83A1-F6EECF244321}">
                <p14:modId xmlns:p14="http://schemas.microsoft.com/office/powerpoint/2010/main" val="2180659277"/>
              </p:ext>
            </p:extLst>
          </p:nvPr>
        </p:nvGraphicFramePr>
        <p:xfrm>
          <a:off x="5063978" y="1559300"/>
          <a:ext cx="6835531" cy="4975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hlinkClick r:id="rId3"/>
              </a:rPr>
              <a:t>EDA VISUALIZATION</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6" name="Diagram 5">
            <a:extLst>
              <a:ext uri="{FF2B5EF4-FFF2-40B4-BE49-F238E27FC236}">
                <a16:creationId xmlns:a16="http://schemas.microsoft.com/office/drawing/2014/main" id="{973C6386-31E1-17F2-0E79-A314B525BC6A}"/>
              </a:ext>
            </a:extLst>
          </p:cNvPr>
          <p:cNvGraphicFramePr/>
          <p:nvPr>
            <p:extLst>
              <p:ext uri="{D42A27DB-BD31-4B8C-83A1-F6EECF244321}">
                <p14:modId xmlns:p14="http://schemas.microsoft.com/office/powerpoint/2010/main" val="314957085"/>
              </p:ext>
            </p:extLst>
          </p:nvPr>
        </p:nvGraphicFramePr>
        <p:xfrm>
          <a:off x="4287520" y="1330960"/>
          <a:ext cx="6837680" cy="5191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i="0" dirty="0">
                <a:effectLst>
                  <a:outerShdw blurRad="38100" dist="38100" dir="2700000" algn="tl">
                    <a:srgbClr val="000000">
                      <a:alpha val="43137"/>
                    </a:srgbClr>
                  </a:outerShdw>
                </a:effectLst>
                <a:latin typeface="system-ui"/>
              </a:rPr>
              <a:t>Display the names of the unique launch sites in the space mission</a:t>
            </a:r>
          </a:p>
          <a:p>
            <a:pPr>
              <a:lnSpc>
                <a:spcPct val="100000"/>
              </a:lnSpc>
              <a:spcBef>
                <a:spcPts val="1400"/>
              </a:spcBef>
            </a:pPr>
            <a:r>
              <a:rPr lang="en-US" sz="1600" i="0" dirty="0">
                <a:effectLst>
                  <a:outerShdw blurRad="38100" dist="38100" dir="2700000" algn="tl">
                    <a:srgbClr val="000000">
                      <a:alpha val="43137"/>
                    </a:srgbClr>
                  </a:outerShdw>
                </a:effectLst>
                <a:latin typeface="system-ui"/>
              </a:rPr>
              <a:t>Display 5 records where launch sites begin with the string 'CCA'</a:t>
            </a:r>
          </a:p>
          <a:p>
            <a:pPr algn="l"/>
            <a:r>
              <a:rPr lang="en-US" sz="1600" i="0" dirty="0">
                <a:effectLst>
                  <a:outerShdw blurRad="38100" dist="38100" dir="2700000" algn="tl">
                    <a:srgbClr val="000000">
                      <a:alpha val="43137"/>
                    </a:srgbClr>
                  </a:outerShdw>
                </a:effectLst>
                <a:latin typeface="var(--jp-content-font-family)"/>
              </a:rPr>
              <a:t>Display the total payload mass carried by boosters launched by NASA (CRS)</a:t>
            </a:r>
          </a:p>
          <a:p>
            <a:pPr algn="l"/>
            <a:r>
              <a:rPr lang="en-US" sz="1600" i="0" dirty="0">
                <a:effectLst>
                  <a:outerShdw blurRad="38100" dist="38100" dir="2700000" algn="tl">
                    <a:srgbClr val="000000">
                      <a:alpha val="43137"/>
                    </a:srgbClr>
                  </a:outerShdw>
                </a:effectLst>
                <a:latin typeface="var(--jp-content-font-family)"/>
              </a:rPr>
              <a:t>Display average payload mass carried by booster version F9 v1.1</a:t>
            </a:r>
          </a:p>
          <a:p>
            <a:pPr algn="l"/>
            <a:r>
              <a:rPr lang="en-US" sz="1600" i="0" dirty="0">
                <a:effectLst>
                  <a:outerShdw blurRad="38100" dist="38100" dir="2700000" algn="tl">
                    <a:srgbClr val="000000">
                      <a:alpha val="43137"/>
                    </a:srgbClr>
                  </a:outerShdw>
                </a:effectLst>
                <a:latin typeface="system-ui"/>
              </a:rPr>
              <a:t>List the date when the first </a:t>
            </a:r>
            <a:r>
              <a:rPr lang="en-US" sz="1600" i="0" dirty="0" err="1">
                <a:effectLst>
                  <a:outerShdw blurRad="38100" dist="38100" dir="2700000" algn="tl">
                    <a:srgbClr val="000000">
                      <a:alpha val="43137"/>
                    </a:srgbClr>
                  </a:outerShdw>
                </a:effectLst>
                <a:latin typeface="system-ui"/>
              </a:rPr>
              <a:t>succesful</a:t>
            </a:r>
            <a:r>
              <a:rPr lang="en-US" sz="1600" i="0" dirty="0">
                <a:effectLst>
                  <a:outerShdw blurRad="38100" dist="38100" dir="2700000" algn="tl">
                    <a:srgbClr val="000000">
                      <a:alpha val="43137"/>
                    </a:srgbClr>
                  </a:outerShdw>
                </a:effectLst>
                <a:latin typeface="system-ui"/>
              </a:rPr>
              <a:t> landing outcome in ground pad was </a:t>
            </a:r>
            <a:r>
              <a:rPr lang="en-US" sz="1600" i="0" dirty="0" err="1">
                <a:effectLst>
                  <a:outerShdw blurRad="38100" dist="38100" dir="2700000" algn="tl">
                    <a:srgbClr val="000000">
                      <a:alpha val="43137"/>
                    </a:srgbClr>
                  </a:outerShdw>
                </a:effectLst>
                <a:latin typeface="system-ui"/>
              </a:rPr>
              <a:t>acheived</a:t>
            </a:r>
            <a:r>
              <a:rPr lang="en-US" sz="1600" i="0" dirty="0">
                <a:effectLst>
                  <a:outerShdw blurRad="38100" dist="38100" dir="2700000" algn="tl">
                    <a:srgbClr val="000000">
                      <a:alpha val="43137"/>
                    </a:srgbClr>
                  </a:outerShdw>
                </a:effectLst>
                <a:latin typeface="system-ui"/>
              </a:rPr>
              <a:t>.</a:t>
            </a:r>
          </a:p>
          <a:p>
            <a:pPr algn="l"/>
            <a:r>
              <a:rPr lang="en-US" sz="1600" i="0" dirty="0">
                <a:effectLst>
                  <a:outerShdw blurRad="38100" dist="38100" dir="2700000" algn="tl">
                    <a:srgbClr val="000000">
                      <a:alpha val="43137"/>
                    </a:srgbClr>
                  </a:outerShdw>
                </a:effectLst>
                <a:latin typeface="var(--jp-content-font-family)"/>
              </a:rPr>
              <a:t>List the names of the boosters which have success in drone ship and have payload mass greater than 4000 but less than 6000</a:t>
            </a:r>
          </a:p>
          <a:p>
            <a:pPr algn="l"/>
            <a:r>
              <a:rPr lang="en-US" sz="1600" i="0" dirty="0">
                <a:effectLst>
                  <a:outerShdw blurRad="38100" dist="38100" dir="2700000" algn="tl">
                    <a:srgbClr val="000000">
                      <a:alpha val="43137"/>
                    </a:srgbClr>
                  </a:outerShdw>
                </a:effectLst>
                <a:latin typeface="var(--jp-content-font-family)"/>
              </a:rPr>
              <a:t>List the total number of successful and failure mission outcomes</a:t>
            </a:r>
          </a:p>
          <a:p>
            <a:pPr algn="l"/>
            <a:r>
              <a:rPr lang="en-US" sz="1600" i="0" dirty="0">
                <a:effectLst>
                  <a:outerShdw blurRad="38100" dist="38100" dir="2700000" algn="tl">
                    <a:srgbClr val="000000">
                      <a:alpha val="43137"/>
                    </a:srgbClr>
                  </a:outerShdw>
                </a:effectLst>
                <a:latin typeface="var(--jp-content-font-family)"/>
              </a:rPr>
              <a:t>List the names of the </a:t>
            </a:r>
            <a:r>
              <a:rPr lang="en-US" sz="1600" i="0" dirty="0" err="1">
                <a:effectLst>
                  <a:outerShdw blurRad="38100" dist="38100" dir="2700000" algn="tl">
                    <a:srgbClr val="000000">
                      <a:alpha val="43137"/>
                    </a:srgbClr>
                  </a:outerShdw>
                </a:effectLst>
                <a:latin typeface="var(--jp-content-font-family)"/>
              </a:rPr>
              <a:t>booster_versions</a:t>
            </a:r>
            <a:r>
              <a:rPr lang="en-US" sz="1600" i="0" dirty="0">
                <a:effectLst>
                  <a:outerShdw blurRad="38100" dist="38100" dir="2700000" algn="tl">
                    <a:srgbClr val="000000">
                      <a:alpha val="43137"/>
                    </a:srgbClr>
                  </a:outerShdw>
                </a:effectLst>
                <a:latin typeface="var(--jp-content-font-family)"/>
              </a:rPr>
              <a:t> which have carried the maximum payload mass. Use a subquery</a:t>
            </a:r>
          </a:p>
          <a:p>
            <a:pPr algn="l"/>
            <a:r>
              <a:rPr lang="en-US" sz="1600" i="0" dirty="0">
                <a:effectLst>
                  <a:outerShdw blurRad="38100" dist="38100" dir="2700000" algn="tl">
                    <a:srgbClr val="000000">
                      <a:alpha val="43137"/>
                    </a:srgbClr>
                  </a:outerShdw>
                </a:effectLst>
                <a:latin typeface="system-ui"/>
              </a:rPr>
              <a:t>List the records which will display the month names, failure </a:t>
            </a:r>
            <a:r>
              <a:rPr lang="en-US" sz="1600" i="0" dirty="0" err="1">
                <a:effectLst>
                  <a:outerShdw blurRad="38100" dist="38100" dir="2700000" algn="tl">
                    <a:srgbClr val="000000">
                      <a:alpha val="43137"/>
                    </a:srgbClr>
                  </a:outerShdw>
                </a:effectLst>
                <a:latin typeface="system-ui"/>
              </a:rPr>
              <a:t>landing_outcomes</a:t>
            </a:r>
            <a:r>
              <a:rPr lang="en-US" sz="1600" i="0" dirty="0">
                <a:effectLst>
                  <a:outerShdw blurRad="38100" dist="38100" dir="2700000" algn="tl">
                    <a:srgbClr val="000000">
                      <a:alpha val="43137"/>
                    </a:srgbClr>
                  </a:outerShdw>
                </a:effectLst>
                <a:latin typeface="system-ui"/>
              </a:rPr>
              <a:t> in drone ship ,booster versions, </a:t>
            </a:r>
            <a:r>
              <a:rPr lang="en-US" sz="1600" i="0" dirty="0" err="1">
                <a:effectLst>
                  <a:outerShdw blurRad="38100" dist="38100" dir="2700000" algn="tl">
                    <a:srgbClr val="000000">
                      <a:alpha val="43137"/>
                    </a:srgbClr>
                  </a:outerShdw>
                </a:effectLst>
                <a:latin typeface="system-ui"/>
              </a:rPr>
              <a:t>launch_site</a:t>
            </a:r>
            <a:r>
              <a:rPr lang="en-US" sz="1600" i="0" dirty="0">
                <a:effectLst>
                  <a:outerShdw blurRad="38100" dist="38100" dir="2700000" algn="tl">
                    <a:srgbClr val="000000">
                      <a:alpha val="43137"/>
                    </a:srgbClr>
                  </a:outerShdw>
                </a:effectLst>
                <a:latin typeface="system-ui"/>
              </a:rPr>
              <a:t> for the months in year 2015.</a:t>
            </a:r>
          </a:p>
          <a:p>
            <a:pPr algn="l"/>
            <a:r>
              <a:rPr lang="en-US" sz="1600" i="0" dirty="0">
                <a:effectLst>
                  <a:outerShdw blurRad="38100" dist="38100" dir="2700000" algn="tl">
                    <a:srgbClr val="000000">
                      <a:alpha val="43137"/>
                    </a:srgbClr>
                  </a:outerShdw>
                </a:effectLst>
                <a:latin typeface="var(--jp-content-font-family)"/>
              </a:rPr>
              <a:t>Rank the count of landing outcomes (such as Failure (drone ship) or Success (ground pad)) between the date 2010-06-04 and 2017-03-20, in descending order.</a:t>
            </a:r>
          </a:p>
          <a:p>
            <a:pPr marL="0" indent="0">
              <a:buNone/>
            </a:pPr>
            <a:br>
              <a:rPr lang="en-US" b="0" i="0" dirty="0">
                <a:effectLst/>
                <a:latin typeface="Times New Roman" panose="02020603050405020304" pitchFamily="18" charset="0"/>
              </a:rPr>
            </a:br>
            <a:br>
              <a:rPr lang="en-US" b="0" i="0" dirty="0">
                <a:effectLst/>
                <a:latin typeface="Times New Roman" panose="02020603050405020304" pitchFamily="18" charset="0"/>
              </a:rPr>
            </a:br>
            <a:br>
              <a:rPr lang="en-US" b="0" i="0" dirty="0">
                <a:effectLst/>
                <a:latin typeface="Times New Roman" panose="02020603050405020304" pitchFamily="18" charset="0"/>
              </a:rPr>
            </a:br>
            <a:br>
              <a:rPr lang="en-US" b="0" i="0" dirty="0">
                <a:effectLst/>
                <a:latin typeface="Times New Roman" panose="02020603050405020304" pitchFamily="18" charset="0"/>
              </a:rPr>
            </a:br>
            <a:br>
              <a:rPr lang="en-US" dirty="0"/>
            </a:br>
            <a:br>
              <a:rPr lang="en-US" b="0" i="0" dirty="0">
                <a:effectLst/>
                <a:latin typeface="Times New Roman" panose="02020603050405020304" pitchFamily="18" charset="0"/>
              </a:rPr>
            </a:br>
            <a:br>
              <a:rPr lang="en-US" b="0" i="0" dirty="0">
                <a:effectLst/>
                <a:latin typeface="Times New Roman" panose="02020603050405020304" pitchFamily="18" charset="0"/>
              </a:rPr>
            </a:b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7A9FAC71-42CF-4856-25C7-67FB44ED3693}"/>
              </a:ext>
            </a:extLst>
          </p:cNvPr>
          <p:cNvSpPr txBox="1"/>
          <p:nvPr/>
        </p:nvSpPr>
        <p:spPr>
          <a:xfrm>
            <a:off x="944880" y="1351280"/>
            <a:ext cx="1043684" cy="646331"/>
          </a:xfrm>
          <a:prstGeom prst="rect">
            <a:avLst/>
          </a:prstGeom>
          <a:noFill/>
        </p:spPr>
        <p:txBody>
          <a:bodyPr wrap="none" rtlCol="0">
            <a:spAutoFit/>
          </a:bodyPr>
          <a:lstStyle/>
          <a:p>
            <a:r>
              <a:rPr lang="fr-CA" dirty="0">
                <a:hlinkClick r:id="rId3"/>
              </a:rPr>
              <a:t>EDA_SQL</a:t>
            </a:r>
            <a:endParaRPr lang="fr-CA" dirty="0"/>
          </a:p>
          <a:p>
            <a:endParaRPr lang="en-CA"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On the interactive maps, I added markers, lines and numbers for </a:t>
            </a:r>
            <a:r>
              <a:rPr lang="en-US" dirty="0" err="1"/>
              <a:t>mutltiples</a:t>
            </a:r>
            <a:r>
              <a:rPr lang="en-US" dirty="0"/>
              <a:t> reasons</a:t>
            </a:r>
          </a:p>
          <a:p>
            <a:r>
              <a:rPr lang="en-US" dirty="0"/>
              <a:t>Markers:  To see where are the launch sites and NASA</a:t>
            </a:r>
          </a:p>
          <a:p>
            <a:r>
              <a:rPr lang="en-US" dirty="0"/>
              <a:t>Lines: To see how close are the launch sites from the coastlines and cities</a:t>
            </a:r>
          </a:p>
          <a:p>
            <a:r>
              <a:rPr lang="en-US" dirty="0"/>
              <a:t>Numbers: Display the number of launches from launch sites that are in the same vicinity</a:t>
            </a:r>
          </a:p>
          <a:p>
            <a:r>
              <a:rPr lang="en-US" dirty="0">
                <a:hlinkClick r:id="rId3"/>
              </a:rPr>
              <a:t>Map Link</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plots and charts used are the pie chart and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to display the number of successful and failed launches from either all sites or each sites separately</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a:t>
            </a:r>
            <a:r>
              <a:rPr lang="en-US" sz="2200" dirty="0" err="1">
                <a:solidFill>
                  <a:schemeClr val="accent3">
                    <a:lumMod val="25000"/>
                  </a:schemeClr>
                </a:solidFill>
                <a:latin typeface="Abadi" panose="020B0604020104020204" pitchFamily="34" charset="0"/>
              </a:rPr>
              <a:t>Dispalying</a:t>
            </a:r>
            <a:r>
              <a:rPr lang="en-US" sz="2200" dirty="0">
                <a:solidFill>
                  <a:schemeClr val="accent3">
                    <a:lumMod val="25000"/>
                  </a:schemeClr>
                </a:solidFill>
                <a:latin typeface="Abadi" panose="020B0604020104020204" pitchFamily="34" charset="0"/>
              </a:rPr>
              <a:t> what version of the Booster succeed or failed depending of the payload range with the aid of a slider that changes the slider ranging from 0 to 10000kg</a:t>
            </a:r>
          </a:p>
          <a:p>
            <a:r>
              <a:rPr lang="en-US" dirty="0">
                <a:hlinkClick r:id="rId3"/>
              </a:rPr>
              <a:t>Dashboard</a:t>
            </a:r>
            <a:endParaRPr lang="en-US" dirty="0"/>
          </a:p>
          <a:p>
            <a:r>
              <a:rPr lang="en-US" dirty="0">
                <a:hlinkClick r:id="rId4"/>
              </a:rPr>
              <a:t>Dash Git Hub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2971" y="1711700"/>
            <a:ext cx="3893430" cy="4351338"/>
          </a:xfrm>
          <a:prstGeom prst="rect">
            <a:avLst/>
          </a:prstGeom>
        </p:spPr>
        <p:txBody>
          <a:bodyPr>
            <a:normAutofit lnSpcReduction="10000"/>
          </a:bodyPr>
          <a:lstStyle/>
          <a:p>
            <a:pPr>
              <a:lnSpc>
                <a:spcPct val="100000"/>
              </a:lnSpc>
              <a:spcBef>
                <a:spcPts val="1400"/>
              </a:spcBef>
            </a:pPr>
            <a:r>
              <a:rPr lang="en-US" sz="1600" dirty="0"/>
              <a:t>We built and evaluated four classification models: Logistic Regression, Support Vector Machine (SVM), Decision Tree, and K Nearest Neighbors (KNN). Each model was tuned using </a:t>
            </a:r>
            <a:r>
              <a:rPr lang="en-US" sz="1600" dirty="0" err="1"/>
              <a:t>GridSearchCV</a:t>
            </a:r>
            <a:r>
              <a:rPr lang="en-US" sz="1600" dirty="0"/>
              <a:t> to find the best hyperparameters. All models achieved the same test accuracy of 0.8333. Further analysis using additional metrics such as precision, recall, and the confusion matrix could provide more insights into the performance of each model. Overall, the models performed well, and any of them could be a suitable choice for this classification task.</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Predictive Analysis</a:t>
            </a:r>
            <a:br>
              <a:rPr lang="en-US" sz="2200" dirty="0">
                <a:solidFill>
                  <a:schemeClr val="accent3">
                    <a:lumMod val="25000"/>
                  </a:schemeClr>
                </a:solidFill>
                <a:latin typeface="Abadi" panose="020B0604020104020204" pitchFamily="34" charset="0"/>
              </a:rPr>
            </a:b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3F706933-6CF5-32AD-3FD6-F42F180A4CF2}"/>
              </a:ext>
            </a:extLst>
          </p:cNvPr>
          <p:cNvGraphicFramePr/>
          <p:nvPr>
            <p:extLst>
              <p:ext uri="{D42A27DB-BD31-4B8C-83A1-F6EECF244321}">
                <p14:modId xmlns:p14="http://schemas.microsoft.com/office/powerpoint/2010/main" val="3739423031"/>
              </p:ext>
            </p:extLst>
          </p:nvPr>
        </p:nvGraphicFramePr>
        <p:xfrm>
          <a:off x="4216401" y="143933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1122" y="1308945"/>
            <a:ext cx="2743200" cy="511826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1" dirty="0"/>
              <a:t>Exploratory Data Analysis Results</a:t>
            </a:r>
            <a:endParaRPr lang="en-US" sz="3200" dirty="0"/>
          </a:p>
          <a:p>
            <a:pPr>
              <a:buFont typeface="+mj-lt"/>
              <a:buAutoNum type="arabicPeriod"/>
            </a:pPr>
            <a:r>
              <a:rPr lang="en-US" sz="3200" b="1" dirty="0"/>
              <a:t>Unique Launch Sites</a:t>
            </a:r>
            <a:r>
              <a:rPr lang="en-US" sz="3200" dirty="0"/>
              <a:t>: Identified the unique launch sites in the space mission dataset, which include 'CCAFS LC-40', 'VAFB SLC-4E', 'KSC LC-39A', and 'CCAFS SLC-40'.</a:t>
            </a:r>
          </a:p>
          <a:p>
            <a:pPr>
              <a:buFont typeface="+mj-lt"/>
              <a:buAutoNum type="arabicPeriod"/>
            </a:pPr>
            <a:r>
              <a:rPr lang="en-US" sz="3200" b="1" dirty="0"/>
              <a:t>Launch Sites Starting with 'CCA'</a:t>
            </a:r>
            <a:r>
              <a:rPr lang="en-US" sz="3200" dirty="0"/>
              <a:t>: Displayed 5 records where launch sites begin with the string 'CCA', showing details, such as launch date, booster version, payload, and mission outcome.</a:t>
            </a:r>
          </a:p>
          <a:p>
            <a:pPr>
              <a:buFont typeface="+mj-lt"/>
              <a:buAutoNum type="arabicPeriod"/>
            </a:pPr>
            <a:r>
              <a:rPr lang="en-US" sz="3200" b="1" dirty="0"/>
              <a:t>Total Payload Mass by NASA (CRS)</a:t>
            </a:r>
            <a:r>
              <a:rPr lang="en-US" sz="3200" dirty="0"/>
              <a:t>: Calculated the total payload mass carried by boosters launched by NASA (CRS), which amounted to 45,596 kg.</a:t>
            </a:r>
          </a:p>
          <a:p>
            <a:pPr>
              <a:buFont typeface="+mj-lt"/>
              <a:buAutoNum type="arabicPeriod"/>
            </a:pPr>
            <a:r>
              <a:rPr lang="en-US" sz="3200" b="1" dirty="0"/>
              <a:t>Average Payload Mass by Booster Version F9 v1.1</a:t>
            </a:r>
            <a:r>
              <a:rPr lang="en-US" sz="3200" dirty="0"/>
              <a:t>: Calculated the average payload mass carried by booster version F9 v1.1, which was 2,928.4 kg.</a:t>
            </a:r>
          </a:p>
          <a:p>
            <a:pPr>
              <a:buFont typeface="+mj-lt"/>
              <a:buAutoNum type="arabicPeriod"/>
            </a:pPr>
            <a:r>
              <a:rPr lang="en-US" sz="3200" b="1" dirty="0"/>
              <a:t>First Successful Ground Pad Landing</a:t>
            </a:r>
            <a:r>
              <a:rPr lang="en-US" sz="3200" dirty="0"/>
              <a:t>: Identified the date of the first successful landing outcome on a ground pad, which was achieved on 2015-12-22.</a:t>
            </a:r>
          </a:p>
          <a:p>
            <a:pPr>
              <a:buFont typeface="+mj-lt"/>
              <a:buAutoNum type="arabicPeriod"/>
            </a:pPr>
            <a:r>
              <a:rPr lang="en-US" sz="3200" b="1" dirty="0"/>
              <a:t>Boosters with Successful Drone Ship Landings and Specific Payload Mass</a:t>
            </a:r>
            <a:r>
              <a:rPr lang="en-US" sz="3200" dirty="0"/>
              <a:t>: Listed the names of boosters that had successful landings on a drone ship and carried payloads between 4,000 and 6,000 kg. The boosters included F9 FT B1022, F9 FT B1026, F9 FT B1021.2, and F9 FT B1031.2.</a:t>
            </a:r>
          </a:p>
          <a:p>
            <a:pPr>
              <a:buFont typeface="+mj-lt"/>
              <a:buAutoNum type="arabicPeriod"/>
            </a:pPr>
            <a:r>
              <a:rPr lang="en-US" sz="3200" b="1" dirty="0"/>
              <a:t>Mission Outcomes</a:t>
            </a:r>
            <a:r>
              <a:rPr lang="en-US" sz="3200" dirty="0"/>
              <a:t>: Counted the total number of successful and failure mission outcomes, with 98 successes, 1 failure (in flight), 1 success (payload status unclear), and 1 success.</a:t>
            </a:r>
          </a:p>
          <a:p>
            <a:pPr>
              <a:buFont typeface="+mj-lt"/>
              <a:buAutoNum type="arabicPeriod"/>
            </a:pPr>
            <a:r>
              <a:rPr lang="en-US" sz="3200" b="1" dirty="0"/>
              <a:t>Boosters with Maximum Payload Mass</a:t>
            </a:r>
            <a:r>
              <a:rPr lang="en-US" sz="3200" dirty="0"/>
              <a:t>: Listed the booster versions that carried the maximum payload mass, including F9 B5 B1048.4, F9 B5 B1049.4, F9 B5 B1051.3, and others.</a:t>
            </a:r>
          </a:p>
          <a:p>
            <a:pPr>
              <a:buFont typeface="+mj-lt"/>
              <a:buAutoNum type="arabicPeriod"/>
            </a:pPr>
            <a:r>
              <a:rPr lang="en-US" sz="3200" b="1" dirty="0"/>
              <a:t>Failure Landing Outcomes in 2015</a:t>
            </a:r>
            <a:r>
              <a:rPr lang="en-US" sz="3200" dirty="0"/>
              <a:t>: Displayed records of failure landing outcomes on drone ships in 2015, including details such as month, booster version, and launch site.</a:t>
            </a:r>
          </a:p>
          <a:p>
            <a:pPr>
              <a:buFont typeface="+mj-lt"/>
              <a:buAutoNum type="arabicPeriod"/>
            </a:pPr>
            <a:r>
              <a:rPr lang="en-US" sz="3200" b="1" dirty="0"/>
              <a:t>Ranked Landing Outcomes</a:t>
            </a:r>
            <a:r>
              <a:rPr lang="en-US" sz="3200" dirty="0"/>
              <a:t>: Ranked the count of landing outcomes between 2010-06-04 and 2017-03-20 in descending order. The outcomes included 'No attempt', 'Success (drone ship)', 'Failure (drone ship)', and others.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2" name="Diagram 1">
            <a:extLst>
              <a:ext uri="{FF2B5EF4-FFF2-40B4-BE49-F238E27FC236}">
                <a16:creationId xmlns:a16="http://schemas.microsoft.com/office/drawing/2014/main" id="{A90A6AFF-9323-9710-FD31-BC2558B80233}"/>
              </a:ext>
            </a:extLst>
          </p:cNvPr>
          <p:cNvGraphicFramePr/>
          <p:nvPr>
            <p:extLst>
              <p:ext uri="{D42A27DB-BD31-4B8C-83A1-F6EECF244321}">
                <p14:modId xmlns:p14="http://schemas.microsoft.com/office/powerpoint/2010/main" val="2162231569"/>
              </p:ext>
            </p:extLst>
          </p:nvPr>
        </p:nvGraphicFramePr>
        <p:xfrm>
          <a:off x="7010400" y="1308947"/>
          <a:ext cx="5181600" cy="3771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A screenshot of a graph">
            <a:extLst>
              <a:ext uri="{FF2B5EF4-FFF2-40B4-BE49-F238E27FC236}">
                <a16:creationId xmlns:a16="http://schemas.microsoft.com/office/drawing/2014/main" id="{0255230E-E99D-B32C-97FC-9BA7FCD2506A}"/>
              </a:ext>
            </a:extLst>
          </p:cNvPr>
          <p:cNvPicPr>
            <a:picLocks noChangeAspect="1"/>
          </p:cNvPicPr>
          <p:nvPr/>
        </p:nvPicPr>
        <p:blipFill>
          <a:blip r:embed="rId9"/>
          <a:stretch>
            <a:fillRect/>
          </a:stretch>
        </p:blipFill>
        <p:spPr>
          <a:xfrm>
            <a:off x="2713682" y="1463040"/>
            <a:ext cx="4296718" cy="396240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0084" y="3976904"/>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CCAF SLC 40 had the most launches therefore the most failed launches. We can see a stronger concentration of failures in the earlier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descr="A white background with orange and blue dots&#10;&#10;Description automatically generated">
            <a:extLst>
              <a:ext uri="{FF2B5EF4-FFF2-40B4-BE49-F238E27FC236}">
                <a16:creationId xmlns:a16="http://schemas.microsoft.com/office/drawing/2014/main" id="{6DB43F27-51C7-7050-E97D-909300C1271C}"/>
              </a:ext>
            </a:extLst>
          </p:cNvPr>
          <p:cNvPicPr>
            <a:picLocks noChangeAspect="1"/>
          </p:cNvPicPr>
          <p:nvPr/>
        </p:nvPicPr>
        <p:blipFill>
          <a:blip r:embed="rId3"/>
          <a:stretch>
            <a:fillRect/>
          </a:stretch>
        </p:blipFill>
        <p:spPr>
          <a:xfrm>
            <a:off x="594519" y="1351026"/>
            <a:ext cx="11364911" cy="25054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6611" y="3975551"/>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seems that when the payload is below 8000kg, it has higher chance to fail but it’s most likely tied to the fact that most flight were under that payload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colored dots&#10;&#10;Description automatically generated with medium confidence">
            <a:extLst>
              <a:ext uri="{FF2B5EF4-FFF2-40B4-BE49-F238E27FC236}">
                <a16:creationId xmlns:a16="http://schemas.microsoft.com/office/drawing/2014/main" id="{DF2041A8-B20B-DE3F-AC22-1EAD7A364658}"/>
              </a:ext>
            </a:extLst>
          </p:cNvPr>
          <p:cNvPicPr>
            <a:picLocks noChangeAspect="1"/>
          </p:cNvPicPr>
          <p:nvPr/>
        </p:nvPicPr>
        <p:blipFill>
          <a:blip r:embed="rId3"/>
          <a:stretch>
            <a:fillRect/>
          </a:stretch>
        </p:blipFill>
        <p:spPr>
          <a:xfrm>
            <a:off x="397750" y="1397992"/>
            <a:ext cx="11260121" cy="226726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2400" y="152320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Outside of GTO, most of them have over 60% success rate in launches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
            <a:extLst>
              <a:ext uri="{FF2B5EF4-FFF2-40B4-BE49-F238E27FC236}">
                <a16:creationId xmlns:a16="http://schemas.microsoft.com/office/drawing/2014/main" id="{80C2A38B-36CF-1D3D-A30C-FCDFE0D65F0E}"/>
              </a:ext>
            </a:extLst>
          </p:cNvPr>
          <p:cNvPicPr>
            <a:picLocks noChangeAspect="1"/>
          </p:cNvPicPr>
          <p:nvPr/>
        </p:nvPicPr>
        <p:blipFill>
          <a:blip r:embed="rId4"/>
          <a:stretch>
            <a:fillRect/>
          </a:stretch>
        </p:blipFill>
        <p:spPr>
          <a:xfrm>
            <a:off x="4165324" y="1362075"/>
            <a:ext cx="5445402" cy="385366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4119779"/>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orbit types LEO, ISS, PO, GTO have the most flights. It explains their higher failures compared to the other types of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a number&#10;&#10;Description automatically generated with medium confidence">
            <a:extLst>
              <a:ext uri="{FF2B5EF4-FFF2-40B4-BE49-F238E27FC236}">
                <a16:creationId xmlns:a16="http://schemas.microsoft.com/office/drawing/2014/main" id="{4BBD6CBE-6781-3B42-183B-641C61A12F37}"/>
              </a:ext>
            </a:extLst>
          </p:cNvPr>
          <p:cNvPicPr>
            <a:picLocks noChangeAspect="1"/>
          </p:cNvPicPr>
          <p:nvPr/>
        </p:nvPicPr>
        <p:blipFill>
          <a:blip r:embed="rId3"/>
          <a:stretch>
            <a:fillRect/>
          </a:stretch>
        </p:blipFill>
        <p:spPr>
          <a:xfrm>
            <a:off x="465939" y="1433335"/>
            <a:ext cx="11260121" cy="254353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4320598"/>
            <a:ext cx="926782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flights were under 8000KG payload. Between 0 and 2000kg, the orbit LEO, ISS and PO have mostly failed. The flights above 8000kg are very rare with much less failure.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screen shot of a computer&#10;&#10;Description automatically generated">
            <a:extLst>
              <a:ext uri="{FF2B5EF4-FFF2-40B4-BE49-F238E27FC236}">
                <a16:creationId xmlns:a16="http://schemas.microsoft.com/office/drawing/2014/main" id="{5AE69971-BE57-3EDC-5655-689BBAFB4E9A}"/>
              </a:ext>
            </a:extLst>
          </p:cNvPr>
          <p:cNvPicPr>
            <a:picLocks noChangeAspect="1"/>
          </p:cNvPicPr>
          <p:nvPr/>
        </p:nvPicPr>
        <p:blipFill>
          <a:blip r:embed="rId3"/>
          <a:stretch>
            <a:fillRect/>
          </a:stretch>
        </p:blipFill>
        <p:spPr>
          <a:xfrm>
            <a:off x="470702" y="1508594"/>
            <a:ext cx="11250595" cy="23911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31935"/>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goes up as the years goes by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
            <a:extLst>
              <a:ext uri="{FF2B5EF4-FFF2-40B4-BE49-F238E27FC236}">
                <a16:creationId xmlns:a16="http://schemas.microsoft.com/office/drawing/2014/main" id="{4E868EAA-5623-A5FF-FA63-F5450FFCC321}"/>
              </a:ext>
            </a:extLst>
          </p:cNvPr>
          <p:cNvPicPr>
            <a:picLocks noChangeAspect="1"/>
          </p:cNvPicPr>
          <p:nvPr/>
        </p:nvPicPr>
        <p:blipFill>
          <a:blip r:embed="rId3"/>
          <a:stretch>
            <a:fillRect/>
          </a:stretch>
        </p:blipFill>
        <p:spPr>
          <a:xfrm>
            <a:off x="4067065" y="1399088"/>
            <a:ext cx="7029559" cy="405982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9985" y="1653859"/>
            <a:ext cx="9745589" cy="1365566"/>
          </a:xfrm>
          <a:prstGeom prst="rect">
            <a:avLst/>
          </a:prstGeom>
        </p:spPr>
        <p:txBody>
          <a:bodyPr>
            <a:normAutofit fontScale="92500"/>
          </a:bodyPr>
          <a:lstStyle/>
          <a:p>
            <a:pPr>
              <a:lnSpc>
                <a:spcPct val="100000"/>
              </a:lnSpc>
              <a:spcBef>
                <a:spcPts val="1400"/>
              </a:spcBef>
            </a:pPr>
            <a:r>
              <a:rPr kumimoji="0" lang="en-US" altLang="en-US" sz="2400" b="0" i="0" u="none" strike="noStrike" cap="none" normalizeH="0" baseline="0" dirty="0">
                <a:ln>
                  <a:noFill/>
                </a:ln>
                <a:solidFill>
                  <a:schemeClr val="tx1"/>
                </a:solidFill>
                <a:effectLst/>
                <a:latin typeface="Arial Unicode MS"/>
              </a:rPr>
              <a:t>'CCAFS LC-40',) ('VAFB SLC-4E',) ('KSC LC-39A',) ('CCAFS SLC-40’,)</a:t>
            </a:r>
          </a:p>
          <a:p>
            <a:pPr>
              <a:lnSpc>
                <a:spcPct val="100000"/>
              </a:lnSpc>
              <a:spcBef>
                <a:spcPts val="1400"/>
              </a:spcBef>
            </a:pPr>
            <a:r>
              <a:rPr lang="en-US" sz="2400" dirty="0">
                <a:latin typeface="Arial Unicode MS"/>
              </a:rPr>
              <a:t>This is the code I used to get the launch sites:</a:t>
            </a:r>
            <a:br>
              <a:rPr lang="en-US" sz="2400" dirty="0">
                <a:latin typeface="Arial Unicode MS"/>
              </a:rPr>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Rectangle 1">
            <a:extLst>
              <a:ext uri="{FF2B5EF4-FFF2-40B4-BE49-F238E27FC236}">
                <a16:creationId xmlns:a16="http://schemas.microsoft.com/office/drawing/2014/main" id="{2BB73CFA-75E4-6930-153D-8D38A6B24BED}"/>
              </a:ext>
            </a:extLst>
          </p:cNvPr>
          <p:cNvSpPr>
            <a:spLocks noChangeArrowheads="1"/>
          </p:cNvSpPr>
          <p:nvPr/>
        </p:nvSpPr>
        <p:spPr bwMode="auto">
          <a:xfrm>
            <a:off x="133350" y="1018449"/>
            <a:ext cx="38472"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Unicode MS"/>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1816CA09-F03B-B7B5-D9B4-263B2747CAEA}"/>
              </a:ext>
            </a:extLst>
          </p:cNvPr>
          <p:cNvSpPr txBox="1"/>
          <p:nvPr/>
        </p:nvSpPr>
        <p:spPr>
          <a:xfrm>
            <a:off x="6667205" y="2346949"/>
            <a:ext cx="5445722" cy="2857192"/>
          </a:xfrm>
          <a:prstGeom prst="rect">
            <a:avLst/>
          </a:prstGeom>
          <a:noFill/>
        </p:spPr>
        <p:txBody>
          <a:bodyPr wrap="none" rtlCol="0">
            <a:spAutoFit/>
          </a:bodyPr>
          <a:lstStyle/>
          <a:p>
            <a:pPr>
              <a:lnSpc>
                <a:spcPct val="100000"/>
              </a:lnSpc>
              <a:spcBef>
                <a:spcPts val="1400"/>
              </a:spcBef>
            </a:pPr>
            <a:r>
              <a:rPr lang="en-US" sz="1000" dirty="0">
                <a:latin typeface="Arial Unicode MS"/>
              </a:rPr>
              <a:t># Run the SQL query</a:t>
            </a:r>
          </a:p>
          <a:p>
            <a:pPr marL="0" indent="0">
              <a:lnSpc>
                <a:spcPct val="100000"/>
              </a:lnSpc>
              <a:spcBef>
                <a:spcPts val="1400"/>
              </a:spcBef>
              <a:buNone/>
            </a:pPr>
            <a:r>
              <a:rPr lang="en-US" sz="1000" dirty="0">
                <a:latin typeface="Arial Unicode MS"/>
              </a:rPr>
              <a:t>result = %</a:t>
            </a:r>
            <a:r>
              <a:rPr lang="en-US" sz="1000" dirty="0" err="1">
                <a:latin typeface="Arial Unicode MS"/>
              </a:rPr>
              <a:t>sql</a:t>
            </a:r>
            <a:r>
              <a:rPr lang="en-US" sz="1000" dirty="0">
                <a:latin typeface="Arial Unicode MS"/>
              </a:rPr>
              <a:t> SELECT * FROM SPACEXTABLE WHERE </a:t>
            </a:r>
            <a:r>
              <a:rPr lang="en-US" sz="1000" dirty="0" err="1">
                <a:latin typeface="Arial Unicode MS"/>
              </a:rPr>
              <a:t>Launch_Site</a:t>
            </a:r>
            <a:r>
              <a:rPr lang="en-US" sz="1000" dirty="0">
                <a:latin typeface="Arial Unicode MS"/>
              </a:rPr>
              <a:t> LIKE 'CCA%' LIMIT 5;</a:t>
            </a:r>
          </a:p>
          <a:p>
            <a:pPr marL="0" indent="0">
              <a:lnSpc>
                <a:spcPct val="100000"/>
              </a:lnSpc>
              <a:spcBef>
                <a:spcPts val="1400"/>
              </a:spcBef>
              <a:buNone/>
            </a:pPr>
            <a:r>
              <a:rPr lang="en-US" sz="1000" dirty="0">
                <a:latin typeface="Arial Unicode MS"/>
              </a:rPr>
              <a:t># Display the result in a readable format</a:t>
            </a:r>
          </a:p>
          <a:p>
            <a:pPr marL="0" indent="0">
              <a:lnSpc>
                <a:spcPct val="100000"/>
              </a:lnSpc>
              <a:spcBef>
                <a:spcPts val="1400"/>
              </a:spcBef>
              <a:buNone/>
            </a:pPr>
            <a:r>
              <a:rPr lang="en-US" sz="1000" dirty="0">
                <a:latin typeface="Arial Unicode MS"/>
              </a:rPr>
              <a:t>if result:</a:t>
            </a:r>
          </a:p>
          <a:p>
            <a:pPr marL="0" indent="0">
              <a:lnSpc>
                <a:spcPct val="100000"/>
              </a:lnSpc>
              <a:spcBef>
                <a:spcPts val="1400"/>
              </a:spcBef>
              <a:buNone/>
            </a:pPr>
            <a:r>
              <a:rPr lang="en-US" sz="1000" dirty="0">
                <a:latin typeface="Arial Unicode MS"/>
              </a:rPr>
              <a:t>    for row in result:</a:t>
            </a:r>
          </a:p>
          <a:p>
            <a:pPr marL="0" indent="0">
              <a:lnSpc>
                <a:spcPct val="100000"/>
              </a:lnSpc>
              <a:spcBef>
                <a:spcPts val="1400"/>
              </a:spcBef>
              <a:buNone/>
            </a:pPr>
            <a:r>
              <a:rPr lang="en-US" sz="1000" dirty="0">
                <a:latin typeface="Arial Unicode MS"/>
              </a:rPr>
              <a:t>        print(row)</a:t>
            </a:r>
          </a:p>
          <a:p>
            <a:pPr marL="0" indent="0">
              <a:lnSpc>
                <a:spcPct val="100000"/>
              </a:lnSpc>
              <a:spcBef>
                <a:spcPts val="1400"/>
              </a:spcBef>
              <a:buNone/>
            </a:pPr>
            <a:r>
              <a:rPr lang="en-US" sz="1000" dirty="0">
                <a:latin typeface="Arial Unicode MS"/>
              </a:rPr>
              <a:t>else:</a:t>
            </a:r>
          </a:p>
          <a:p>
            <a:pPr marL="0" indent="0">
              <a:lnSpc>
                <a:spcPct val="100000"/>
              </a:lnSpc>
              <a:spcBef>
                <a:spcPts val="1400"/>
              </a:spcBef>
              <a:buNone/>
            </a:pPr>
            <a:r>
              <a:rPr lang="en-US" sz="1000" dirty="0">
                <a:latin typeface="Arial Unicode MS"/>
              </a:rPr>
              <a:t>    print("No results found.")</a:t>
            </a:r>
          </a:p>
          <a:p>
            <a:endParaRPr lang="en-CA" dirty="0"/>
          </a:p>
        </p:txBody>
      </p:sp>
      <p:sp>
        <p:nvSpPr>
          <p:cNvPr id="9" name="TextBox 8">
            <a:extLst>
              <a:ext uri="{FF2B5EF4-FFF2-40B4-BE49-F238E27FC236}">
                <a16:creationId xmlns:a16="http://schemas.microsoft.com/office/drawing/2014/main" id="{FD00DABF-BBF9-264F-7104-3241E262C507}"/>
              </a:ext>
            </a:extLst>
          </p:cNvPr>
          <p:cNvSpPr txBox="1"/>
          <p:nvPr/>
        </p:nvSpPr>
        <p:spPr>
          <a:xfrm>
            <a:off x="770011" y="3026696"/>
            <a:ext cx="3143250" cy="1200329"/>
          </a:xfrm>
          <a:prstGeom prst="rect">
            <a:avLst/>
          </a:prstGeom>
          <a:noFill/>
        </p:spPr>
        <p:txBody>
          <a:bodyPr wrap="square" rtlCol="0">
            <a:spAutoFit/>
          </a:bodyPr>
          <a:lstStyle/>
          <a:p>
            <a:r>
              <a:rPr lang="fr-CA" dirty="0"/>
              <a:t>The </a:t>
            </a:r>
            <a:r>
              <a:rPr lang="fr-CA" dirty="0" err="1"/>
              <a:t>reason</a:t>
            </a:r>
            <a:r>
              <a:rPr lang="fr-CA" dirty="0"/>
              <a:t> i </a:t>
            </a:r>
            <a:r>
              <a:rPr lang="fr-CA" dirty="0" err="1"/>
              <a:t>used</a:t>
            </a:r>
            <a:r>
              <a:rPr lang="fr-CA" dirty="0"/>
              <a:t> </a:t>
            </a:r>
            <a:r>
              <a:rPr lang="fr-CA" dirty="0" err="1"/>
              <a:t>this</a:t>
            </a:r>
            <a:r>
              <a:rPr lang="fr-CA" dirty="0"/>
              <a:t> code </a:t>
            </a:r>
            <a:r>
              <a:rPr lang="fr-CA" dirty="0" err="1"/>
              <a:t>was</a:t>
            </a:r>
            <a:r>
              <a:rPr lang="fr-CA" dirty="0"/>
              <a:t> to </a:t>
            </a:r>
            <a:r>
              <a:rPr lang="fr-CA" dirty="0" err="1"/>
              <a:t>get</a:t>
            </a:r>
            <a:r>
              <a:rPr lang="fr-CA" dirty="0"/>
              <a:t> unique launch sites in the </a:t>
            </a:r>
            <a:r>
              <a:rPr lang="fr-CA" dirty="0" err="1"/>
              <a:t>list</a:t>
            </a:r>
            <a:r>
              <a:rPr lang="fr-CA" dirty="0"/>
              <a:t> and not duplicates. I put a </a:t>
            </a:r>
            <a:r>
              <a:rPr lang="fr-CA" dirty="0" err="1"/>
              <a:t>limit</a:t>
            </a:r>
            <a:r>
              <a:rPr lang="fr-CA" dirty="0"/>
              <a:t> at 5.</a:t>
            </a:r>
            <a:endParaRPr lang="en-CA"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
            <a:extLst>
              <a:ext uri="{FF2B5EF4-FFF2-40B4-BE49-F238E27FC236}">
                <a16:creationId xmlns:a16="http://schemas.microsoft.com/office/drawing/2014/main" id="{2EB1CE2E-875F-AD72-2241-450EB10A1AD8}"/>
              </a:ext>
            </a:extLst>
          </p:cNvPr>
          <p:cNvPicPr>
            <a:picLocks noChangeAspect="1"/>
          </p:cNvPicPr>
          <p:nvPr/>
        </p:nvPicPr>
        <p:blipFill>
          <a:blip r:embed="rId3"/>
          <a:stretch>
            <a:fillRect/>
          </a:stretch>
        </p:blipFill>
        <p:spPr>
          <a:xfrm>
            <a:off x="770011" y="1376725"/>
            <a:ext cx="7297664" cy="341116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499A77C0-83A0-0869-E9FF-B07C50C4F02E}"/>
              </a:ext>
            </a:extLst>
          </p:cNvPr>
          <p:cNvPicPr>
            <a:picLocks noChangeAspect="1"/>
          </p:cNvPicPr>
          <p:nvPr/>
        </p:nvPicPr>
        <p:blipFill>
          <a:blip r:embed="rId3"/>
          <a:stretch>
            <a:fillRect/>
          </a:stretch>
        </p:blipFill>
        <p:spPr>
          <a:xfrm>
            <a:off x="770011" y="1376156"/>
            <a:ext cx="9678751" cy="296268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 program&#10;&#10;Description automatically generated">
            <a:extLst>
              <a:ext uri="{FF2B5EF4-FFF2-40B4-BE49-F238E27FC236}">
                <a16:creationId xmlns:a16="http://schemas.microsoft.com/office/drawing/2014/main" id="{95593DFF-7B66-6573-EDBF-A09A792FEB75}"/>
              </a:ext>
            </a:extLst>
          </p:cNvPr>
          <p:cNvPicPr>
            <a:picLocks noChangeAspect="1"/>
          </p:cNvPicPr>
          <p:nvPr/>
        </p:nvPicPr>
        <p:blipFill>
          <a:blip r:embed="rId3"/>
          <a:stretch>
            <a:fillRect/>
          </a:stretch>
        </p:blipFill>
        <p:spPr>
          <a:xfrm>
            <a:off x="770011" y="1423783"/>
            <a:ext cx="9650172" cy="292458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
            <a:extLst>
              <a:ext uri="{FF2B5EF4-FFF2-40B4-BE49-F238E27FC236}">
                <a16:creationId xmlns:a16="http://schemas.microsoft.com/office/drawing/2014/main" id="{F90D99CC-EBB8-09A3-CE66-8EFFF5C87CCC}"/>
              </a:ext>
            </a:extLst>
          </p:cNvPr>
          <p:cNvPicPr>
            <a:picLocks noChangeAspect="1"/>
          </p:cNvPicPr>
          <p:nvPr/>
        </p:nvPicPr>
        <p:blipFill>
          <a:blip r:embed="rId3"/>
          <a:stretch>
            <a:fillRect/>
          </a:stretch>
        </p:blipFill>
        <p:spPr>
          <a:xfrm>
            <a:off x="770011" y="1490436"/>
            <a:ext cx="9774014" cy="32484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9C8F4BC2-497E-ACB7-926A-FDFC30411D63}"/>
              </a:ext>
            </a:extLst>
          </p:cNvPr>
          <p:cNvPicPr>
            <a:picLocks noChangeAspect="1"/>
          </p:cNvPicPr>
          <p:nvPr/>
        </p:nvPicPr>
        <p:blipFill>
          <a:blip r:embed="rId3"/>
          <a:stretch>
            <a:fillRect/>
          </a:stretch>
        </p:blipFill>
        <p:spPr>
          <a:xfrm>
            <a:off x="770011" y="1404684"/>
            <a:ext cx="9707330" cy="36295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descr="A screenshot of a computer">
            <a:extLst>
              <a:ext uri="{FF2B5EF4-FFF2-40B4-BE49-F238E27FC236}">
                <a16:creationId xmlns:a16="http://schemas.microsoft.com/office/drawing/2014/main" id="{2696C85D-C3C0-AD2C-981D-910E73555AC6}"/>
              </a:ext>
            </a:extLst>
          </p:cNvPr>
          <p:cNvPicPr>
            <a:picLocks noChangeAspect="1"/>
          </p:cNvPicPr>
          <p:nvPr/>
        </p:nvPicPr>
        <p:blipFill>
          <a:blip r:embed="rId3"/>
          <a:stretch>
            <a:fillRect/>
          </a:stretch>
        </p:blipFill>
        <p:spPr>
          <a:xfrm>
            <a:off x="770011" y="1466604"/>
            <a:ext cx="9869277" cy="352474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A28D8827-03C9-9968-A1D0-0D5BFB2C948A}"/>
              </a:ext>
            </a:extLst>
          </p:cNvPr>
          <p:cNvPicPr>
            <a:picLocks noChangeAspect="1"/>
          </p:cNvPicPr>
          <p:nvPr/>
        </p:nvPicPr>
        <p:blipFill>
          <a:blip r:embed="rId3"/>
          <a:stretch>
            <a:fillRect/>
          </a:stretch>
        </p:blipFill>
        <p:spPr>
          <a:xfrm>
            <a:off x="770011" y="1333145"/>
            <a:ext cx="6730731" cy="353413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
            <a:extLst>
              <a:ext uri="{FF2B5EF4-FFF2-40B4-BE49-F238E27FC236}">
                <a16:creationId xmlns:a16="http://schemas.microsoft.com/office/drawing/2014/main" id="{827474CA-507E-6991-FD75-99F9F61D360B}"/>
              </a:ext>
            </a:extLst>
          </p:cNvPr>
          <p:cNvPicPr>
            <a:picLocks noChangeAspect="1"/>
          </p:cNvPicPr>
          <p:nvPr/>
        </p:nvPicPr>
        <p:blipFill>
          <a:blip r:embed="rId3"/>
          <a:stretch>
            <a:fillRect/>
          </a:stretch>
        </p:blipFill>
        <p:spPr>
          <a:xfrm>
            <a:off x="847042" y="1333207"/>
            <a:ext cx="7011084" cy="300085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D17B69E9-6015-3D51-AF0F-C90AEF3FCCDC}"/>
              </a:ext>
            </a:extLst>
          </p:cNvPr>
          <p:cNvPicPr>
            <a:picLocks noChangeAspect="1"/>
          </p:cNvPicPr>
          <p:nvPr/>
        </p:nvPicPr>
        <p:blipFill>
          <a:blip r:embed="rId3"/>
          <a:stretch>
            <a:fillRect/>
          </a:stretch>
        </p:blipFill>
        <p:spPr>
          <a:xfrm>
            <a:off x="770012" y="1295088"/>
            <a:ext cx="7392914" cy="33474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 Markers</a:t>
            </a:r>
          </a:p>
        </p:txBody>
      </p:sp>
      <p:pic>
        <p:nvPicPr>
          <p:cNvPr id="6" name="Picture 5">
            <a:extLst>
              <a:ext uri="{FF2B5EF4-FFF2-40B4-BE49-F238E27FC236}">
                <a16:creationId xmlns:a16="http://schemas.microsoft.com/office/drawing/2014/main" id="{C7DBA116-B90B-873C-1205-1CB968E0A0AD}"/>
              </a:ext>
            </a:extLst>
          </p:cNvPr>
          <p:cNvPicPr>
            <a:picLocks noChangeAspect="1"/>
          </p:cNvPicPr>
          <p:nvPr/>
        </p:nvPicPr>
        <p:blipFill>
          <a:blip r:embed="rId3"/>
          <a:stretch>
            <a:fillRect/>
          </a:stretch>
        </p:blipFill>
        <p:spPr>
          <a:xfrm>
            <a:off x="770011" y="1404606"/>
            <a:ext cx="4983089" cy="3021338"/>
          </a:xfrm>
          <a:prstGeom prst="rect">
            <a:avLst/>
          </a:prstGeom>
        </p:spPr>
      </p:pic>
      <p:sp>
        <p:nvSpPr>
          <p:cNvPr id="7" name="TextBox 6">
            <a:extLst>
              <a:ext uri="{FF2B5EF4-FFF2-40B4-BE49-F238E27FC236}">
                <a16:creationId xmlns:a16="http://schemas.microsoft.com/office/drawing/2014/main" id="{33433F95-C61D-A989-291A-EF7EA26E8168}"/>
              </a:ext>
            </a:extLst>
          </p:cNvPr>
          <p:cNvSpPr txBox="1"/>
          <p:nvPr/>
        </p:nvSpPr>
        <p:spPr>
          <a:xfrm>
            <a:off x="5915025" y="1463449"/>
            <a:ext cx="3886200" cy="1815882"/>
          </a:xfrm>
          <a:prstGeom prst="rect">
            <a:avLst/>
          </a:prstGeom>
          <a:noFill/>
        </p:spPr>
        <p:txBody>
          <a:bodyPr wrap="square" rtlCol="0">
            <a:spAutoFit/>
          </a:bodyPr>
          <a:lstStyle/>
          <a:p>
            <a:r>
              <a:rPr lang="fr-CA" sz="2800" dirty="0"/>
              <a:t>The markers on the </a:t>
            </a:r>
            <a:r>
              <a:rPr lang="fr-CA" sz="2800" dirty="0" err="1"/>
              <a:t>map</a:t>
            </a:r>
            <a:r>
              <a:rPr lang="fr-CA" sz="2800" dirty="0"/>
              <a:t> are the NASA and the launch sites in California and Florida</a:t>
            </a:r>
            <a:endParaRPr lang="en-CA" sz="28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successful and failed </a:t>
            </a:r>
            <a:r>
              <a:rPr lang="en-US" dirty="0" err="1">
                <a:solidFill>
                  <a:srgbClr val="0B49CB"/>
                </a:solidFill>
                <a:latin typeface="Abadi"/>
              </a:rPr>
              <a:t>laucnhes</a:t>
            </a:r>
            <a:endParaRPr lang="en-US" dirty="0">
              <a:solidFill>
                <a:srgbClr val="0B49CB"/>
              </a:solidFill>
              <a:latin typeface="Abadi"/>
            </a:endParaRPr>
          </a:p>
        </p:txBody>
      </p:sp>
      <p:pic>
        <p:nvPicPr>
          <p:cNvPr id="7" name="Picture 6" descr="A map of the united states">
            <a:extLst>
              <a:ext uri="{FF2B5EF4-FFF2-40B4-BE49-F238E27FC236}">
                <a16:creationId xmlns:a16="http://schemas.microsoft.com/office/drawing/2014/main" id="{43BA877F-1EAE-1A26-9B1C-240B47C76FF5}"/>
              </a:ext>
            </a:extLst>
          </p:cNvPr>
          <p:cNvPicPr>
            <a:picLocks noChangeAspect="1"/>
          </p:cNvPicPr>
          <p:nvPr/>
        </p:nvPicPr>
        <p:blipFill>
          <a:blip r:embed="rId3"/>
          <a:stretch>
            <a:fillRect/>
          </a:stretch>
        </p:blipFill>
        <p:spPr>
          <a:xfrm>
            <a:off x="852521" y="1384041"/>
            <a:ext cx="5138703" cy="4226184"/>
          </a:xfrm>
          <a:prstGeom prst="rect">
            <a:avLst/>
          </a:prstGeom>
        </p:spPr>
      </p:pic>
      <p:sp>
        <p:nvSpPr>
          <p:cNvPr id="9" name="TextBox 8">
            <a:extLst>
              <a:ext uri="{FF2B5EF4-FFF2-40B4-BE49-F238E27FC236}">
                <a16:creationId xmlns:a16="http://schemas.microsoft.com/office/drawing/2014/main" id="{30577E5A-F0FB-D76C-70EA-4D778A64B630}"/>
              </a:ext>
            </a:extLst>
          </p:cNvPr>
          <p:cNvSpPr txBox="1"/>
          <p:nvPr/>
        </p:nvSpPr>
        <p:spPr>
          <a:xfrm>
            <a:off x="6200778" y="1466850"/>
            <a:ext cx="3028950" cy="2308324"/>
          </a:xfrm>
          <a:prstGeom prst="rect">
            <a:avLst/>
          </a:prstGeom>
          <a:noFill/>
        </p:spPr>
        <p:txBody>
          <a:bodyPr wrap="square" rtlCol="0">
            <a:spAutoFit/>
          </a:bodyPr>
          <a:lstStyle/>
          <a:p>
            <a:r>
              <a:rPr lang="fr-CA" sz="2400" dirty="0"/>
              <a:t>The </a:t>
            </a:r>
            <a:r>
              <a:rPr lang="fr-CA" sz="2400" dirty="0" err="1"/>
              <a:t>numbers</a:t>
            </a:r>
            <a:r>
              <a:rPr lang="fr-CA" sz="2400" dirty="0"/>
              <a:t> on the </a:t>
            </a:r>
            <a:r>
              <a:rPr lang="fr-CA" sz="2400" dirty="0" err="1"/>
              <a:t>map</a:t>
            </a:r>
            <a:r>
              <a:rPr lang="fr-CA" sz="2400" dirty="0"/>
              <a:t> are the </a:t>
            </a:r>
            <a:r>
              <a:rPr lang="fr-CA" sz="2400" dirty="0" err="1"/>
              <a:t>numbers</a:t>
            </a:r>
            <a:r>
              <a:rPr lang="fr-CA" sz="2400" dirty="0"/>
              <a:t> of </a:t>
            </a:r>
            <a:r>
              <a:rPr lang="fr-CA" sz="2400" dirty="0" err="1"/>
              <a:t>launches</a:t>
            </a:r>
            <a:r>
              <a:rPr lang="fr-CA" sz="2400" dirty="0"/>
              <a:t> </a:t>
            </a:r>
            <a:r>
              <a:rPr lang="fr-CA" sz="2400" dirty="0" err="1"/>
              <a:t>from</a:t>
            </a:r>
            <a:r>
              <a:rPr lang="fr-CA" sz="2400" dirty="0"/>
              <a:t> a certain radius. </a:t>
            </a:r>
            <a:r>
              <a:rPr lang="fr-CA" sz="2400" dirty="0" err="1"/>
              <a:t>We</a:t>
            </a:r>
            <a:r>
              <a:rPr lang="fr-CA" sz="2400" dirty="0"/>
              <a:t> can </a:t>
            </a:r>
            <a:r>
              <a:rPr lang="fr-CA" sz="2400" dirty="0" err="1"/>
              <a:t>see</a:t>
            </a:r>
            <a:r>
              <a:rPr lang="fr-CA" sz="2400" dirty="0"/>
              <a:t> </a:t>
            </a:r>
            <a:r>
              <a:rPr lang="fr-CA" sz="2400" dirty="0" err="1"/>
              <a:t>that</a:t>
            </a:r>
            <a:r>
              <a:rPr lang="fr-CA" sz="2400" dirty="0"/>
              <a:t> Florida has the </a:t>
            </a:r>
            <a:r>
              <a:rPr lang="fr-CA" sz="2400" dirty="0" err="1"/>
              <a:t>most</a:t>
            </a:r>
            <a:r>
              <a:rPr lang="fr-CA" sz="2400" dirty="0"/>
              <a:t> </a:t>
            </a:r>
            <a:r>
              <a:rPr lang="fr-CA" sz="2400" dirty="0" err="1"/>
              <a:t>launches</a:t>
            </a:r>
            <a:endParaRPr lang="en-CA" sz="2400"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proximities</a:t>
            </a:r>
          </a:p>
        </p:txBody>
      </p:sp>
      <p:pic>
        <p:nvPicPr>
          <p:cNvPr id="4" name="Picture 3" descr="A map of a city">
            <a:extLst>
              <a:ext uri="{FF2B5EF4-FFF2-40B4-BE49-F238E27FC236}">
                <a16:creationId xmlns:a16="http://schemas.microsoft.com/office/drawing/2014/main" id="{7F744697-3FEB-00A9-4508-144C9445978C}"/>
              </a:ext>
            </a:extLst>
          </p:cNvPr>
          <p:cNvPicPr>
            <a:picLocks noChangeAspect="1"/>
          </p:cNvPicPr>
          <p:nvPr/>
        </p:nvPicPr>
        <p:blipFill>
          <a:blip r:embed="rId3"/>
          <a:stretch>
            <a:fillRect/>
          </a:stretch>
        </p:blipFill>
        <p:spPr>
          <a:xfrm>
            <a:off x="770010" y="1476049"/>
            <a:ext cx="6077491" cy="3667451"/>
          </a:xfrm>
          <a:prstGeom prst="rect">
            <a:avLst/>
          </a:prstGeom>
        </p:spPr>
      </p:pic>
      <p:sp>
        <p:nvSpPr>
          <p:cNvPr id="6" name="TextBox 5">
            <a:extLst>
              <a:ext uri="{FF2B5EF4-FFF2-40B4-BE49-F238E27FC236}">
                <a16:creationId xmlns:a16="http://schemas.microsoft.com/office/drawing/2014/main" id="{342A9E80-E12D-D401-E921-83F62F2D8EA8}"/>
              </a:ext>
            </a:extLst>
          </p:cNvPr>
          <p:cNvSpPr txBox="1"/>
          <p:nvPr/>
        </p:nvSpPr>
        <p:spPr>
          <a:xfrm>
            <a:off x="7400926" y="1895474"/>
            <a:ext cx="1543050" cy="2308324"/>
          </a:xfrm>
          <a:prstGeom prst="rect">
            <a:avLst/>
          </a:prstGeom>
          <a:noFill/>
        </p:spPr>
        <p:txBody>
          <a:bodyPr wrap="square" rtlCol="0">
            <a:spAutoFit/>
          </a:bodyPr>
          <a:lstStyle/>
          <a:p>
            <a:r>
              <a:rPr lang="fr-CA" dirty="0"/>
              <a:t>The </a:t>
            </a:r>
            <a:r>
              <a:rPr lang="fr-CA" dirty="0" err="1"/>
              <a:t>lines</a:t>
            </a:r>
            <a:r>
              <a:rPr lang="fr-CA" dirty="0"/>
              <a:t> are </a:t>
            </a:r>
            <a:r>
              <a:rPr lang="fr-CA" dirty="0" err="1"/>
              <a:t>starting</a:t>
            </a:r>
            <a:r>
              <a:rPr lang="fr-CA" dirty="0"/>
              <a:t> </a:t>
            </a:r>
            <a:r>
              <a:rPr lang="fr-CA" dirty="0" err="1"/>
              <a:t>from</a:t>
            </a:r>
            <a:r>
              <a:rPr lang="fr-CA" dirty="0"/>
              <a:t> Launch Site. </a:t>
            </a:r>
            <a:r>
              <a:rPr lang="fr-CA" dirty="0" err="1"/>
              <a:t>They’re</a:t>
            </a:r>
            <a:r>
              <a:rPr lang="fr-CA" dirty="0"/>
              <a:t> </a:t>
            </a:r>
            <a:r>
              <a:rPr lang="fr-CA" dirty="0" err="1"/>
              <a:t>connecting</a:t>
            </a:r>
            <a:r>
              <a:rPr lang="fr-CA" dirty="0"/>
              <a:t> to the </a:t>
            </a:r>
            <a:r>
              <a:rPr lang="fr-CA" dirty="0" err="1"/>
              <a:t>closest</a:t>
            </a:r>
            <a:r>
              <a:rPr lang="fr-CA" dirty="0"/>
              <a:t> </a:t>
            </a:r>
            <a:r>
              <a:rPr lang="fr-CA" dirty="0" err="1"/>
              <a:t>coastline</a:t>
            </a:r>
            <a:r>
              <a:rPr lang="fr-CA" dirty="0"/>
              <a:t> and </a:t>
            </a:r>
            <a:r>
              <a:rPr lang="fr-CA" dirty="0" err="1"/>
              <a:t>nearest</a:t>
            </a:r>
            <a:r>
              <a:rPr lang="fr-CA" dirty="0"/>
              <a:t> city</a:t>
            </a:r>
            <a:endParaRPr lang="en-CA"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a:t>
            </a:r>
          </a:p>
        </p:txBody>
      </p:sp>
      <p:pic>
        <p:nvPicPr>
          <p:cNvPr id="2" name="Picture 1" descr="A screenshot of a graph">
            <a:extLst>
              <a:ext uri="{FF2B5EF4-FFF2-40B4-BE49-F238E27FC236}">
                <a16:creationId xmlns:a16="http://schemas.microsoft.com/office/drawing/2014/main" id="{B8EFD698-3E24-E0CD-76B2-DAB2E1596F15}"/>
              </a:ext>
            </a:extLst>
          </p:cNvPr>
          <p:cNvPicPr>
            <a:picLocks noChangeAspect="1"/>
          </p:cNvPicPr>
          <p:nvPr/>
        </p:nvPicPr>
        <p:blipFill>
          <a:blip r:embed="rId3"/>
          <a:stretch>
            <a:fillRect/>
          </a:stretch>
        </p:blipFill>
        <p:spPr>
          <a:xfrm>
            <a:off x="770010" y="1358265"/>
            <a:ext cx="5061101" cy="4667308"/>
          </a:xfrm>
          <a:prstGeom prst="rect">
            <a:avLst/>
          </a:prstGeom>
        </p:spPr>
      </p:pic>
      <p:sp>
        <p:nvSpPr>
          <p:cNvPr id="4" name="TextBox 3">
            <a:extLst>
              <a:ext uri="{FF2B5EF4-FFF2-40B4-BE49-F238E27FC236}">
                <a16:creationId xmlns:a16="http://schemas.microsoft.com/office/drawing/2014/main" id="{1578BA6C-A67A-D6CE-44FA-45F148538568}"/>
              </a:ext>
            </a:extLst>
          </p:cNvPr>
          <p:cNvSpPr txBox="1"/>
          <p:nvPr/>
        </p:nvSpPr>
        <p:spPr>
          <a:xfrm>
            <a:off x="6572251" y="2019299"/>
            <a:ext cx="2743200" cy="1815882"/>
          </a:xfrm>
          <a:prstGeom prst="rect">
            <a:avLst/>
          </a:prstGeom>
          <a:noFill/>
        </p:spPr>
        <p:txBody>
          <a:bodyPr wrap="square" rtlCol="0">
            <a:spAutoFit/>
          </a:bodyPr>
          <a:lstStyle/>
          <a:p>
            <a:r>
              <a:rPr lang="fr-CA" sz="2800" dirty="0"/>
              <a:t>As </a:t>
            </a:r>
            <a:r>
              <a:rPr lang="fr-CA" sz="2800" dirty="0" err="1"/>
              <a:t>we</a:t>
            </a:r>
            <a:r>
              <a:rPr lang="fr-CA" sz="2800" dirty="0"/>
              <a:t> can </a:t>
            </a:r>
            <a:r>
              <a:rPr lang="fr-CA" sz="2800" dirty="0" err="1"/>
              <a:t>see</a:t>
            </a:r>
            <a:r>
              <a:rPr lang="fr-CA" sz="2800" dirty="0"/>
              <a:t>, more </a:t>
            </a:r>
            <a:r>
              <a:rPr lang="fr-CA" sz="2800" dirty="0" err="1"/>
              <a:t>than</a:t>
            </a:r>
            <a:r>
              <a:rPr lang="fr-CA" sz="2800" dirty="0"/>
              <a:t> 50% of the </a:t>
            </a:r>
            <a:r>
              <a:rPr lang="fr-CA" sz="2800" dirty="0" err="1"/>
              <a:t>launches</a:t>
            </a:r>
            <a:r>
              <a:rPr lang="fr-CA" sz="2800" dirty="0"/>
              <a:t> </a:t>
            </a:r>
            <a:r>
              <a:rPr lang="fr-CA" sz="2800" dirty="0" err="1"/>
              <a:t>succeeded</a:t>
            </a:r>
            <a:r>
              <a:rPr lang="fr-CA" sz="2800" dirty="0"/>
              <a:t>.</a:t>
            </a:r>
            <a:endParaRPr lang="en-CA" sz="2800"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32284" y="1572190"/>
            <a:ext cx="10103636" cy="4747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t>Project Background and Context</a:t>
            </a:r>
            <a:endParaRPr lang="en-US" sz="1600" dirty="0"/>
          </a:p>
          <a:p>
            <a:pPr marL="0" indent="0">
              <a:buNone/>
            </a:pPr>
            <a:r>
              <a:rPr lang="en-US" sz="1400" dirty="0"/>
              <a:t>The commercial space age is here, with companies making space travel affordable for everyone. Notable players in this field include Virgin Galactic, Rocket Lab, Blue Origin, and SpaceX. SpaceX, in particular, has achieved significant milestones such as sending spacecraft to the International Space Station, launching the Starlink satellite internet constellation, and conducting manned missions to space. One of the key reasons for SpaceX's success is the relatively low cost of their rocket launches, primarily due to the reusability of the first stage of their Falcon 9 rockets. By determining whether the first stage will land successfully, we can estimate the cost of a launch. In this project, we will take on the role of a data scientist working for a new rocket company, Space Y, founded by billionaire industrialist Allon Musk. Our goal is to gather information about SpaceX, create dashboards for our team, and predict if SpaceX will reuse the first stage using machine learning models and public information</a:t>
            </a:r>
          </a:p>
          <a:p>
            <a:r>
              <a:rPr lang="en-US" sz="1600" b="1" dirty="0"/>
              <a:t>Problems You Want to Find Answers</a:t>
            </a:r>
            <a:endParaRPr lang="en-US" sz="1600" dirty="0"/>
          </a:p>
          <a:p>
            <a:pPr>
              <a:buFont typeface="+mj-lt"/>
              <a:buAutoNum type="arabicPeriod"/>
            </a:pPr>
            <a:r>
              <a:rPr lang="en-US" sz="1200" b="1" dirty="0"/>
              <a:t>Cost Estimation</a:t>
            </a:r>
            <a:r>
              <a:rPr lang="en-US" sz="1200" dirty="0"/>
              <a:t>: Determine the price of each rocket launch by analyzing various factors that influence the cost, such as payload, orbit, and mission parameters.</a:t>
            </a:r>
          </a:p>
          <a:p>
            <a:pPr>
              <a:buFont typeface="+mj-lt"/>
              <a:buAutoNum type="arabicPeriod"/>
            </a:pPr>
            <a:r>
              <a:rPr lang="en-US" sz="1200" b="1" dirty="0"/>
              <a:t>First Stage Reusability</a:t>
            </a:r>
            <a:r>
              <a:rPr lang="en-US" sz="1200" dirty="0"/>
              <a:t>: Predict whether the first stage of SpaceX's Falcon 9 rocket will land successfully and be reused. This involves training a machine learning model using public information to make accurate predictions.</a:t>
            </a:r>
          </a:p>
          <a:p>
            <a:pPr>
              <a:buFont typeface="+mj-lt"/>
              <a:buAutoNum type="arabicPeriod"/>
            </a:pPr>
            <a:r>
              <a:rPr lang="en-US" sz="1200" b="1" dirty="0"/>
              <a:t>Competitive Analysis</a:t>
            </a:r>
            <a:r>
              <a:rPr lang="en-US" sz="1200" dirty="0"/>
              <a:t>: Gather and analyze information about SpaceX's operations and performance to help Space Y compete effectively in the commercial space industry.</a:t>
            </a:r>
          </a:p>
          <a:p>
            <a:pPr>
              <a:buFont typeface="+mj-lt"/>
              <a:buAutoNum type="arabicPeriod"/>
            </a:pPr>
            <a:r>
              <a:rPr lang="en-US" sz="1200" b="1" dirty="0"/>
              <a:t>Dashboard Creation</a:t>
            </a:r>
            <a:r>
              <a:rPr lang="en-US" sz="1200" dirty="0"/>
              <a:t>: Develop dashboards to visualize and communicate key insights and findings to the team, aiding in decision-making and strategic planning.</a:t>
            </a:r>
          </a:p>
          <a:p>
            <a:pPr marL="0" indent="0">
              <a:buNone/>
            </a:pPr>
            <a:endParaRPr lang="en-US" sz="1600" dirty="0"/>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highest success rate site</a:t>
            </a:r>
          </a:p>
        </p:txBody>
      </p:sp>
      <p:pic>
        <p:nvPicPr>
          <p:cNvPr id="4" name="Picture 3" descr="A blue and red pie chart&#10;&#10;Description automatically generated">
            <a:extLst>
              <a:ext uri="{FF2B5EF4-FFF2-40B4-BE49-F238E27FC236}">
                <a16:creationId xmlns:a16="http://schemas.microsoft.com/office/drawing/2014/main" id="{E693AC81-40F5-1514-E633-28F30EB3540B}"/>
              </a:ext>
            </a:extLst>
          </p:cNvPr>
          <p:cNvPicPr>
            <a:picLocks noChangeAspect="1"/>
          </p:cNvPicPr>
          <p:nvPr/>
        </p:nvPicPr>
        <p:blipFill>
          <a:blip r:embed="rId3"/>
          <a:stretch>
            <a:fillRect/>
          </a:stretch>
        </p:blipFill>
        <p:spPr>
          <a:xfrm>
            <a:off x="770011" y="1442729"/>
            <a:ext cx="7392239" cy="2481571"/>
          </a:xfrm>
          <a:prstGeom prst="rect">
            <a:avLst/>
          </a:prstGeom>
        </p:spPr>
      </p:pic>
      <p:sp>
        <p:nvSpPr>
          <p:cNvPr id="6" name="TextBox 5">
            <a:extLst>
              <a:ext uri="{FF2B5EF4-FFF2-40B4-BE49-F238E27FC236}">
                <a16:creationId xmlns:a16="http://schemas.microsoft.com/office/drawing/2014/main" id="{6DA9F36F-D677-E2DF-89E5-A6267AB6D14F}"/>
              </a:ext>
            </a:extLst>
          </p:cNvPr>
          <p:cNvSpPr txBox="1"/>
          <p:nvPr/>
        </p:nvSpPr>
        <p:spPr>
          <a:xfrm>
            <a:off x="981075" y="4343400"/>
            <a:ext cx="9891682" cy="369332"/>
          </a:xfrm>
          <a:prstGeom prst="rect">
            <a:avLst/>
          </a:prstGeom>
          <a:noFill/>
        </p:spPr>
        <p:txBody>
          <a:bodyPr wrap="none" rtlCol="0">
            <a:spAutoFit/>
          </a:bodyPr>
          <a:lstStyle/>
          <a:p>
            <a:r>
              <a:rPr lang="fr-CA" dirty="0"/>
              <a:t>The KSC LC 39A </a:t>
            </a:r>
            <a:r>
              <a:rPr lang="fr-CA" dirty="0" err="1"/>
              <a:t>is</a:t>
            </a:r>
            <a:r>
              <a:rPr lang="fr-CA" dirty="0"/>
              <a:t> the launch site </a:t>
            </a:r>
            <a:r>
              <a:rPr lang="fr-CA" dirty="0" err="1"/>
              <a:t>with</a:t>
            </a:r>
            <a:r>
              <a:rPr lang="fr-CA" dirty="0"/>
              <a:t> the </a:t>
            </a:r>
            <a:r>
              <a:rPr lang="fr-CA" dirty="0" err="1"/>
              <a:t>highest</a:t>
            </a:r>
            <a:r>
              <a:rPr lang="fr-CA" dirty="0"/>
              <a:t> </a:t>
            </a:r>
            <a:r>
              <a:rPr lang="fr-CA" dirty="0" err="1"/>
              <a:t>success</a:t>
            </a:r>
            <a:r>
              <a:rPr lang="fr-CA" dirty="0"/>
              <a:t> rate </a:t>
            </a:r>
            <a:r>
              <a:rPr lang="fr-CA" dirty="0" err="1"/>
              <a:t>compared</a:t>
            </a:r>
            <a:r>
              <a:rPr lang="fr-CA" dirty="0"/>
              <a:t> to the </a:t>
            </a:r>
            <a:r>
              <a:rPr lang="fr-CA" dirty="0" err="1"/>
              <a:t>other</a:t>
            </a:r>
            <a:r>
              <a:rPr lang="fr-CA" dirty="0"/>
              <a:t> sites. </a:t>
            </a:r>
            <a:r>
              <a:rPr lang="fr-CA" dirty="0" err="1"/>
              <a:t>Almost</a:t>
            </a:r>
            <a:r>
              <a:rPr lang="fr-CA" dirty="0"/>
              <a:t> 80%</a:t>
            </a:r>
            <a:endParaRPr lang="en-CA"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Scatter Plot payload vs launch outcome</a:t>
            </a:r>
          </a:p>
        </p:txBody>
      </p:sp>
      <p:pic>
        <p:nvPicPr>
          <p:cNvPr id="4" name="Picture 3" descr="A screen shot of a graph">
            <a:extLst>
              <a:ext uri="{FF2B5EF4-FFF2-40B4-BE49-F238E27FC236}">
                <a16:creationId xmlns:a16="http://schemas.microsoft.com/office/drawing/2014/main" id="{402C7E7A-C43C-F0A3-6012-8F2EEA479455}"/>
              </a:ext>
            </a:extLst>
          </p:cNvPr>
          <p:cNvPicPr>
            <a:picLocks noChangeAspect="1"/>
          </p:cNvPicPr>
          <p:nvPr/>
        </p:nvPicPr>
        <p:blipFill>
          <a:blip r:embed="rId3"/>
          <a:stretch>
            <a:fillRect/>
          </a:stretch>
        </p:blipFill>
        <p:spPr>
          <a:xfrm>
            <a:off x="770011" y="1296197"/>
            <a:ext cx="5777754" cy="1380252"/>
          </a:xfrm>
          <a:prstGeom prst="rect">
            <a:avLst/>
          </a:prstGeom>
        </p:spPr>
      </p:pic>
      <p:pic>
        <p:nvPicPr>
          <p:cNvPr id="7" name="Picture 6" descr="A screenshot of a calendar&#10;&#10;Description automatically generated">
            <a:extLst>
              <a:ext uri="{FF2B5EF4-FFF2-40B4-BE49-F238E27FC236}">
                <a16:creationId xmlns:a16="http://schemas.microsoft.com/office/drawing/2014/main" id="{0EAE522C-EDAA-8584-000D-26EFD70FA1F9}"/>
              </a:ext>
            </a:extLst>
          </p:cNvPr>
          <p:cNvPicPr>
            <a:picLocks noChangeAspect="1"/>
          </p:cNvPicPr>
          <p:nvPr/>
        </p:nvPicPr>
        <p:blipFill>
          <a:blip r:embed="rId4"/>
          <a:stretch>
            <a:fillRect/>
          </a:stretch>
        </p:blipFill>
        <p:spPr>
          <a:xfrm>
            <a:off x="770011" y="2676449"/>
            <a:ext cx="5777754" cy="2012733"/>
          </a:xfrm>
          <a:prstGeom prst="rect">
            <a:avLst/>
          </a:prstGeom>
        </p:spPr>
      </p:pic>
      <p:pic>
        <p:nvPicPr>
          <p:cNvPr id="9" name="Picture 8" descr="A screenshot of a computer">
            <a:extLst>
              <a:ext uri="{FF2B5EF4-FFF2-40B4-BE49-F238E27FC236}">
                <a16:creationId xmlns:a16="http://schemas.microsoft.com/office/drawing/2014/main" id="{D771DB0B-3313-9CEA-E36B-C0A73B6EA900}"/>
              </a:ext>
            </a:extLst>
          </p:cNvPr>
          <p:cNvPicPr>
            <a:picLocks noChangeAspect="1"/>
          </p:cNvPicPr>
          <p:nvPr/>
        </p:nvPicPr>
        <p:blipFill>
          <a:blip r:embed="rId5"/>
          <a:stretch>
            <a:fillRect/>
          </a:stretch>
        </p:blipFill>
        <p:spPr>
          <a:xfrm>
            <a:off x="770012" y="4689182"/>
            <a:ext cx="5777754" cy="179425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chart of different colors">
            <a:extLst>
              <a:ext uri="{FF2B5EF4-FFF2-40B4-BE49-F238E27FC236}">
                <a16:creationId xmlns:a16="http://schemas.microsoft.com/office/drawing/2014/main" id="{AA748DA8-9470-FC21-242B-28A7BED9B5A2}"/>
              </a:ext>
            </a:extLst>
          </p:cNvPr>
          <p:cNvPicPr>
            <a:picLocks noChangeAspect="1"/>
          </p:cNvPicPr>
          <p:nvPr/>
        </p:nvPicPr>
        <p:blipFill>
          <a:blip r:embed="rId3"/>
          <a:stretch>
            <a:fillRect/>
          </a:stretch>
        </p:blipFill>
        <p:spPr>
          <a:xfrm>
            <a:off x="770011" y="1413212"/>
            <a:ext cx="4392539" cy="2799777"/>
          </a:xfrm>
          <a:prstGeom prst="rect">
            <a:avLst/>
          </a:prstGeom>
        </p:spPr>
      </p:pic>
      <p:pic>
        <p:nvPicPr>
          <p:cNvPr id="7" name="Picture 6" descr="A diagram of different colors&#10;&#10;Description automatically generated">
            <a:extLst>
              <a:ext uri="{FF2B5EF4-FFF2-40B4-BE49-F238E27FC236}">
                <a16:creationId xmlns:a16="http://schemas.microsoft.com/office/drawing/2014/main" id="{3A09CB1C-2960-E13F-6D88-7A7F08AC36FF}"/>
              </a:ext>
            </a:extLst>
          </p:cNvPr>
          <p:cNvPicPr>
            <a:picLocks noChangeAspect="1"/>
          </p:cNvPicPr>
          <p:nvPr/>
        </p:nvPicPr>
        <p:blipFill>
          <a:blip r:embed="rId4"/>
          <a:stretch>
            <a:fillRect/>
          </a:stretch>
        </p:blipFill>
        <p:spPr>
          <a:xfrm>
            <a:off x="5447815" y="1413212"/>
            <a:ext cx="4511783" cy="2799777"/>
          </a:xfrm>
          <a:prstGeom prst="rect">
            <a:avLst/>
          </a:prstGeom>
        </p:spPr>
      </p:pic>
      <p:sp>
        <p:nvSpPr>
          <p:cNvPr id="8" name="TextBox 7">
            <a:extLst>
              <a:ext uri="{FF2B5EF4-FFF2-40B4-BE49-F238E27FC236}">
                <a16:creationId xmlns:a16="http://schemas.microsoft.com/office/drawing/2014/main" id="{93B28EE6-7CA4-E149-BD1B-8732928C869A}"/>
              </a:ext>
            </a:extLst>
          </p:cNvPr>
          <p:cNvSpPr txBox="1"/>
          <p:nvPr/>
        </p:nvSpPr>
        <p:spPr>
          <a:xfrm>
            <a:off x="847725" y="4743450"/>
            <a:ext cx="10096500" cy="646331"/>
          </a:xfrm>
          <a:prstGeom prst="rect">
            <a:avLst/>
          </a:prstGeom>
          <a:noFill/>
        </p:spPr>
        <p:txBody>
          <a:bodyPr wrap="square" rtlCol="0">
            <a:spAutoFit/>
          </a:bodyPr>
          <a:lstStyle/>
          <a:p>
            <a:r>
              <a:rPr lang="fr-CA" dirty="0"/>
              <a:t>The model </a:t>
            </a:r>
            <a:r>
              <a:rPr lang="fr-CA" dirty="0" err="1"/>
              <a:t>accuracy</a:t>
            </a:r>
            <a:r>
              <a:rPr lang="fr-CA" dirty="0"/>
              <a:t>  </a:t>
            </a:r>
            <a:r>
              <a:rPr lang="fr-CA" dirty="0" err="1"/>
              <a:t>is</a:t>
            </a:r>
            <a:r>
              <a:rPr lang="fr-CA" dirty="0"/>
              <a:t> all the </a:t>
            </a:r>
            <a:r>
              <a:rPr lang="fr-CA" dirty="0" err="1"/>
              <a:t>same</a:t>
            </a:r>
            <a:r>
              <a:rPr lang="fr-CA" dirty="0"/>
              <a:t>, all at 83%. The model validation </a:t>
            </a:r>
            <a:r>
              <a:rPr lang="fr-CA" dirty="0" err="1"/>
              <a:t>accuracy</a:t>
            </a:r>
            <a:r>
              <a:rPr lang="fr-CA" dirty="0"/>
              <a:t> </a:t>
            </a:r>
            <a:r>
              <a:rPr lang="fr-CA" dirty="0" err="1"/>
              <a:t>is</a:t>
            </a:r>
            <a:r>
              <a:rPr lang="fr-CA" dirty="0"/>
              <a:t> </a:t>
            </a:r>
            <a:r>
              <a:rPr lang="fr-CA" dirty="0" err="1"/>
              <a:t>quite</a:t>
            </a:r>
            <a:r>
              <a:rPr lang="fr-CA" dirty="0"/>
              <a:t> </a:t>
            </a:r>
            <a:r>
              <a:rPr lang="fr-CA" dirty="0" err="1"/>
              <a:t>similar</a:t>
            </a:r>
            <a:r>
              <a:rPr lang="fr-CA" dirty="0"/>
              <a:t> but the </a:t>
            </a:r>
            <a:r>
              <a:rPr lang="fr-CA" dirty="0" err="1"/>
              <a:t>decision</a:t>
            </a:r>
            <a:r>
              <a:rPr lang="fr-CA" dirty="0"/>
              <a:t> </a:t>
            </a:r>
            <a:r>
              <a:rPr lang="fr-CA" dirty="0" err="1"/>
              <a:t>tree</a:t>
            </a:r>
            <a:r>
              <a:rPr lang="fr-CA" dirty="0"/>
              <a:t> </a:t>
            </a:r>
            <a:r>
              <a:rPr lang="fr-CA" dirty="0" err="1"/>
              <a:t>is</a:t>
            </a:r>
            <a:r>
              <a:rPr lang="fr-CA" dirty="0"/>
              <a:t> </a:t>
            </a:r>
            <a:r>
              <a:rPr lang="fr-CA" dirty="0" err="1"/>
              <a:t>slighly</a:t>
            </a:r>
            <a:r>
              <a:rPr lang="fr-CA" dirty="0"/>
              <a:t> </a:t>
            </a:r>
            <a:r>
              <a:rPr lang="fr-CA" dirty="0" err="1"/>
              <a:t>higher</a:t>
            </a:r>
            <a:r>
              <a:rPr lang="fr-CA" dirty="0"/>
              <a:t> </a:t>
            </a:r>
            <a:r>
              <a:rPr lang="fr-CA" dirty="0" err="1"/>
              <a:t>than</a:t>
            </a:r>
            <a:r>
              <a:rPr lang="fr-CA" dirty="0"/>
              <a:t> the </a:t>
            </a:r>
            <a:r>
              <a:rPr lang="fr-CA" dirty="0" err="1"/>
              <a:t>others</a:t>
            </a:r>
            <a:endParaRPr lang="en-CA"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confused matrix&#10;&#10;Description automatically generated with medium confidence">
            <a:extLst>
              <a:ext uri="{FF2B5EF4-FFF2-40B4-BE49-F238E27FC236}">
                <a16:creationId xmlns:a16="http://schemas.microsoft.com/office/drawing/2014/main" id="{0BD43833-626D-E8B9-469C-EB0154DDE08D}"/>
              </a:ext>
            </a:extLst>
          </p:cNvPr>
          <p:cNvPicPr>
            <a:picLocks noChangeAspect="1"/>
          </p:cNvPicPr>
          <p:nvPr/>
        </p:nvPicPr>
        <p:blipFill>
          <a:blip r:embed="rId3"/>
          <a:stretch>
            <a:fillRect/>
          </a:stretch>
        </p:blipFill>
        <p:spPr>
          <a:xfrm>
            <a:off x="875987" y="1404685"/>
            <a:ext cx="6105838" cy="49236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launches success went higher as the years goes by</a:t>
            </a:r>
          </a:p>
          <a:p>
            <a:pPr>
              <a:lnSpc>
                <a:spcPct val="100000"/>
              </a:lnSpc>
              <a:spcBef>
                <a:spcPts val="1400"/>
              </a:spcBef>
            </a:pPr>
            <a:r>
              <a:rPr lang="en-US" sz="2200" dirty="0">
                <a:solidFill>
                  <a:schemeClr val="accent3">
                    <a:lumMod val="25000"/>
                  </a:schemeClr>
                </a:solidFill>
                <a:latin typeface="Abadi" panose="020B0604020104020204" pitchFamily="34" charset="0"/>
              </a:rPr>
              <a:t>The success depend on the payload and the orbit type</a:t>
            </a:r>
          </a:p>
          <a:p>
            <a:pPr>
              <a:lnSpc>
                <a:spcPct val="100000"/>
              </a:lnSpc>
              <a:spcBef>
                <a:spcPts val="1400"/>
              </a:spcBef>
            </a:pPr>
            <a:r>
              <a:rPr lang="en-US" sz="2200" dirty="0">
                <a:solidFill>
                  <a:schemeClr val="accent3">
                    <a:lumMod val="25000"/>
                  </a:schemeClr>
                </a:solidFill>
                <a:latin typeface="Abadi" panose="020B0604020104020204" pitchFamily="34" charset="0"/>
              </a:rPr>
              <a:t>The models are very similar with high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fairly far from cities, </a:t>
            </a:r>
            <a:r>
              <a:rPr lang="en-US" sz="2200" dirty="0" err="1">
                <a:solidFill>
                  <a:schemeClr val="accent3">
                    <a:lumMod val="25000"/>
                  </a:schemeClr>
                </a:solidFill>
                <a:latin typeface="Abadi" panose="020B0604020104020204" pitchFamily="34" charset="0"/>
              </a:rPr>
              <a:t>railrays</a:t>
            </a:r>
            <a:r>
              <a:rPr lang="en-US" sz="2200" dirty="0">
                <a:solidFill>
                  <a:schemeClr val="accent3">
                    <a:lumMod val="25000"/>
                  </a:schemeClr>
                </a:solidFill>
                <a:latin typeface="Abadi" panose="020B0604020104020204" pitchFamily="34" charset="0"/>
              </a:rPr>
              <a:t> and close </a:t>
            </a:r>
            <a:r>
              <a:rPr lang="en-US" sz="2200">
                <a:solidFill>
                  <a:schemeClr val="accent3">
                    <a:lumMod val="25000"/>
                  </a:schemeClr>
                </a:solidFill>
                <a:latin typeface="Abadi" panose="020B0604020104020204" pitchFamily="34" charset="0"/>
              </a:rPr>
              <a:t>to coastlines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15694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840BBFD1-BC22-F154-67D6-FE6F32DD5AE4}"/>
              </a:ext>
            </a:extLst>
          </p:cNvPr>
          <p:cNvSpPr txBox="1"/>
          <p:nvPr/>
        </p:nvSpPr>
        <p:spPr>
          <a:xfrm>
            <a:off x="809022" y="2644261"/>
            <a:ext cx="10648950" cy="1477328"/>
          </a:xfrm>
          <a:prstGeom prst="rect">
            <a:avLst/>
          </a:prstGeom>
          <a:noFill/>
        </p:spPr>
        <p:txBody>
          <a:bodyPr wrap="square" rtlCol="0">
            <a:spAutoFit/>
          </a:bodyPr>
          <a:lstStyle/>
          <a:p>
            <a:r>
              <a:rPr lang="en-CA" dirty="0"/>
              <a:t>import </a:t>
            </a:r>
            <a:r>
              <a:rPr lang="en-CA" dirty="0" err="1"/>
              <a:t>matplotlib.pyplot</a:t>
            </a:r>
            <a:r>
              <a:rPr lang="en-CA" dirty="0"/>
              <a:t> as </a:t>
            </a:r>
            <a:r>
              <a:rPr lang="en-CA" dirty="0" err="1"/>
              <a:t>plt</a:t>
            </a:r>
            <a:r>
              <a:rPr lang="en-CA" dirty="0"/>
              <a:t># Model names and their </a:t>
            </a:r>
            <a:r>
              <a:rPr lang="en-CA" dirty="0" err="1"/>
              <a:t>accuraciesmodels</a:t>
            </a:r>
            <a:r>
              <a:rPr lang="en-CA" dirty="0"/>
              <a:t> = ['Logistic Regression', 'Support Vector Machine', 'Decision Tree', 'K Nearest Neighbors']accuracies = [0.8333, 0.8333, 0.8333, 0.8333]# Create a bar </a:t>
            </a:r>
            <a:r>
              <a:rPr lang="en-CA" dirty="0" err="1"/>
              <a:t>chartplt.figure</a:t>
            </a:r>
            <a:r>
              <a:rPr lang="en-CA" dirty="0"/>
              <a:t>(</a:t>
            </a:r>
            <a:r>
              <a:rPr lang="en-CA" dirty="0" err="1"/>
              <a:t>figsize</a:t>
            </a:r>
            <a:r>
              <a:rPr lang="en-CA" dirty="0"/>
              <a:t>=(10, 6))</a:t>
            </a:r>
            <a:r>
              <a:rPr lang="en-CA" dirty="0" err="1"/>
              <a:t>plt.bar</a:t>
            </a:r>
            <a:r>
              <a:rPr lang="en-CA" dirty="0"/>
              <a:t>(models, accuracies, color=['blue', 'green', 'red', 'purple'])</a:t>
            </a:r>
            <a:r>
              <a:rPr lang="en-CA" dirty="0" err="1"/>
              <a:t>plt.xlabel</a:t>
            </a:r>
            <a:r>
              <a:rPr lang="en-CA" dirty="0"/>
              <a:t>('Classification Models')</a:t>
            </a:r>
            <a:r>
              <a:rPr lang="en-CA" dirty="0" err="1"/>
              <a:t>plt.ylabel</a:t>
            </a:r>
            <a:r>
              <a:rPr lang="en-CA" dirty="0"/>
              <a:t>('Accuracy')</a:t>
            </a:r>
            <a:r>
              <a:rPr lang="en-CA" dirty="0" err="1"/>
              <a:t>plt.title</a:t>
            </a:r>
            <a:r>
              <a:rPr lang="en-CA" dirty="0"/>
              <a:t>('Model Accuracy Comparison')</a:t>
            </a:r>
            <a:r>
              <a:rPr lang="en-CA" dirty="0" err="1"/>
              <a:t>plt.ylim</a:t>
            </a:r>
            <a:r>
              <a:rPr lang="en-CA" dirty="0"/>
              <a:t>(0, 1)</a:t>
            </a:r>
            <a:r>
              <a:rPr lang="en-CA" dirty="0" err="1"/>
              <a:t>plt.show</a:t>
            </a:r>
            <a:r>
              <a:rPr lang="en-CA" dirty="0"/>
              <a:t>()</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r>
              <a:rPr lang="en-US" b="1" dirty="0"/>
              <a:t>Data Collection Methodology</a:t>
            </a:r>
            <a:endParaRPr lang="en-US" dirty="0"/>
          </a:p>
          <a:p>
            <a:pPr>
              <a:buFont typeface="+mj-lt"/>
              <a:buAutoNum type="arabicPeriod"/>
            </a:pPr>
            <a:r>
              <a:rPr lang="en-US" b="1" dirty="0"/>
              <a:t>Describe How Data Was Collected</a:t>
            </a:r>
            <a:r>
              <a:rPr lang="en-US" dirty="0"/>
              <a:t>:</a:t>
            </a:r>
          </a:p>
          <a:p>
            <a:pPr marL="742950" lvl="1" indent="-285750">
              <a:buFont typeface="+mj-lt"/>
              <a:buAutoNum type="arabicPeriod"/>
            </a:pPr>
            <a:r>
              <a:rPr lang="en-US" dirty="0"/>
              <a:t>Data was collected from various public sources, including SpaceX's official website, spaceflight databases, and other publicly available datasets. The data includes information on rocket launches, payloads, mission parameters, and outcomes.</a:t>
            </a:r>
          </a:p>
          <a:p>
            <a:pPr>
              <a:buFont typeface="+mj-lt"/>
              <a:buAutoNum type="arabicPeriod"/>
            </a:pPr>
            <a:r>
              <a:rPr lang="en-US" b="1" dirty="0"/>
              <a:t>Perform Data Wrangling</a:t>
            </a:r>
            <a:r>
              <a:rPr lang="en-US" dirty="0"/>
              <a:t>:</a:t>
            </a:r>
          </a:p>
          <a:p>
            <a:pPr marL="742950" lvl="1" indent="-285750">
              <a:buFont typeface="+mj-lt"/>
              <a:buAutoNum type="arabicPeriod"/>
            </a:pPr>
            <a:r>
              <a:rPr lang="en-US" dirty="0"/>
              <a:t>Data wrangling involved cleaning and transforming the collected data to ensure consistency and accuracy. This included handling missing values, correcting data types, and merging datasets from different sources.</a:t>
            </a:r>
          </a:p>
          <a:p>
            <a:pPr>
              <a:buFont typeface="+mj-lt"/>
              <a:buAutoNum type="arabicPeriod"/>
            </a:pPr>
            <a:r>
              <a:rPr lang="en-US" b="1" dirty="0"/>
              <a:t>Describe How Data Was Processed</a:t>
            </a:r>
            <a:r>
              <a:rPr lang="en-US" dirty="0"/>
              <a:t>:</a:t>
            </a:r>
          </a:p>
          <a:p>
            <a:pPr marL="742950" lvl="1" indent="-285750">
              <a:buFont typeface="+mj-lt"/>
              <a:buAutoNum type="arabicPeriod"/>
            </a:pPr>
            <a:r>
              <a:rPr lang="en-US" dirty="0"/>
              <a:t>The processed data was standardized and normalized to ensure that all features were on a similar scale. This step is crucial for machine learning models to perform effectively. Additionally, feature engineering was performed to create new features that could improve model performance.</a:t>
            </a:r>
          </a:p>
          <a:p>
            <a:pPr>
              <a:buFont typeface="+mj-lt"/>
              <a:buAutoNum type="arabicPeriod"/>
            </a:pPr>
            <a:r>
              <a:rPr lang="en-US" b="1" dirty="0"/>
              <a:t>Perform Exploratory Data Analysis (EDA) Using Visualization and SQL</a:t>
            </a:r>
            <a:r>
              <a:rPr lang="en-US" dirty="0"/>
              <a:t>:</a:t>
            </a:r>
          </a:p>
          <a:p>
            <a:pPr marL="742950" lvl="1" indent="-285750">
              <a:buFont typeface="+mj-lt"/>
              <a:buAutoNum type="arabicPeriod"/>
            </a:pPr>
            <a:r>
              <a:rPr lang="en-US" dirty="0"/>
              <a:t>EDA was conducted to understand the underlying patterns and relationships in the data. Visualization tools such as Matplotlib and Seaborn were used to create plots and charts. SQL queries were used to extract and analyze specific subsets of data.</a:t>
            </a:r>
          </a:p>
          <a:p>
            <a:pPr>
              <a:buFont typeface="+mj-lt"/>
              <a:buAutoNum type="arabicPeriod"/>
            </a:pPr>
            <a:r>
              <a:rPr lang="en-US" b="1" dirty="0"/>
              <a:t>Perform Interactive Visual Analytics Using Folium and </a:t>
            </a:r>
            <a:r>
              <a:rPr lang="en-US" b="1" dirty="0" err="1"/>
              <a:t>Plotly</a:t>
            </a:r>
            <a:r>
              <a:rPr lang="en-US" b="1" dirty="0"/>
              <a:t> Dash</a:t>
            </a:r>
            <a:r>
              <a:rPr lang="en-US" dirty="0"/>
              <a:t>:</a:t>
            </a:r>
          </a:p>
          <a:p>
            <a:pPr marL="742950" lvl="1" indent="-285750">
              <a:buFont typeface="+mj-lt"/>
              <a:buAutoNum type="arabicPeriod"/>
            </a:pPr>
            <a:r>
              <a:rPr lang="en-US" dirty="0"/>
              <a:t>Interactive visual analytics were performed using Folium and </a:t>
            </a:r>
            <a:r>
              <a:rPr lang="en-US" dirty="0" err="1"/>
              <a:t>Plotly</a:t>
            </a:r>
            <a:r>
              <a:rPr lang="en-US" dirty="0"/>
              <a:t> Dash. Folium was used to create interactive maps to visualize the geographical distribution of rocket launches. </a:t>
            </a:r>
            <a:r>
              <a:rPr lang="en-US" dirty="0" err="1"/>
              <a:t>Plotly</a:t>
            </a:r>
            <a:r>
              <a:rPr lang="en-US" dirty="0"/>
              <a:t> Dash was used to create interactive dashboards to visualize key metrics and trends.</a:t>
            </a:r>
          </a:p>
          <a:p>
            <a:pPr>
              <a:buFont typeface="+mj-lt"/>
              <a:buAutoNum type="arabicPeriod"/>
            </a:pPr>
            <a:r>
              <a:rPr lang="en-US" b="1" dirty="0"/>
              <a:t>Perform Predictive Analysis Using Classification Models</a:t>
            </a:r>
            <a:r>
              <a:rPr lang="en-US" dirty="0"/>
              <a:t>:</a:t>
            </a:r>
          </a:p>
          <a:p>
            <a:pPr marL="742950" lvl="1" indent="-285750">
              <a:buFont typeface="+mj-lt"/>
              <a:buAutoNum type="arabicPeriod"/>
            </a:pPr>
            <a:r>
              <a:rPr lang="en-US" dirty="0"/>
              <a:t>Predictive analysis was conducted using various classification models, including Logistic Regression, Support Vector Machine (SVM), Decision Tree, and K Nearest Neighbors (KNN). These models were trained and evaluated to predict whether the first stage of the rocket would land successfully.</a:t>
            </a:r>
          </a:p>
          <a:p>
            <a:pPr>
              <a:buFont typeface="+mj-lt"/>
              <a:buAutoNum type="arabicPeriod"/>
            </a:pPr>
            <a:r>
              <a:rPr lang="en-US" b="1" dirty="0"/>
              <a:t>How to Build, Tune, Evaluate Classification Models</a:t>
            </a:r>
            <a:r>
              <a:rPr lang="en-US" dirty="0"/>
              <a:t>:</a:t>
            </a:r>
          </a:p>
          <a:p>
            <a:pPr marL="742950" lvl="1" indent="-285750">
              <a:buFont typeface="+mj-lt"/>
              <a:buAutoNum type="arabicPeriod"/>
            </a:pPr>
            <a:r>
              <a:rPr lang="en-US" b="1" dirty="0"/>
              <a:t>Build</a:t>
            </a:r>
            <a:r>
              <a:rPr lang="en-US" dirty="0"/>
              <a:t>: Classification models were built using scikit-learn, a popular machine learning library in Python.</a:t>
            </a:r>
          </a:p>
          <a:p>
            <a:pPr marL="742950" lvl="1" indent="-285750">
              <a:buFont typeface="+mj-lt"/>
              <a:buAutoNum type="arabicPeriod"/>
            </a:pPr>
            <a:r>
              <a:rPr lang="en-US" b="1" dirty="0"/>
              <a:t>Tune</a:t>
            </a:r>
            <a:r>
              <a:rPr lang="en-US" dirty="0"/>
              <a:t>: Hyperparameter tuning was performed using </a:t>
            </a:r>
            <a:r>
              <a:rPr lang="en-US" dirty="0" err="1"/>
              <a:t>GridSearchCV</a:t>
            </a:r>
            <a:r>
              <a:rPr lang="en-US" dirty="0"/>
              <a:t> to find the best parameters for each model.</a:t>
            </a:r>
          </a:p>
          <a:p>
            <a:pPr marL="742950" lvl="1" indent="-285750">
              <a:buFont typeface="+mj-lt"/>
              <a:buAutoNum type="arabicPeriod"/>
            </a:pPr>
            <a:r>
              <a:rPr lang="en-US" b="1" dirty="0"/>
              <a:t>Evaluate</a:t>
            </a:r>
            <a:r>
              <a:rPr lang="en-US" dirty="0"/>
              <a:t>: The models were evaluated using metrics such as accuracy, precision, recall, and the confusion matrix. Cross-validation was used to ensure the models' robustness and generalizability.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1600" b="1" dirty="0"/>
              <a:t>Data Collection Methodology</a:t>
            </a:r>
            <a:endParaRPr lang="en-US" sz="1600" dirty="0"/>
          </a:p>
          <a:p>
            <a:pPr>
              <a:buFont typeface="+mj-lt"/>
              <a:buAutoNum type="arabicPeriod"/>
            </a:pPr>
            <a:r>
              <a:rPr lang="en-US" sz="1600" b="1" dirty="0"/>
              <a:t>Public Sources</a:t>
            </a:r>
            <a:r>
              <a:rPr lang="en-US" sz="1600" dirty="0"/>
              <a:t>: Data was collected from various public sources, including SpaceX's official website, spaceflight databases, and other publicly available datasets. These sources provided comprehensive information on rocket launches, payloads, mission parameters, and outcomes.</a:t>
            </a:r>
          </a:p>
          <a:p>
            <a:pPr>
              <a:buFont typeface="+mj-lt"/>
              <a:buAutoNum type="arabicPeriod"/>
            </a:pPr>
            <a:r>
              <a:rPr lang="en-US" sz="1600" b="1" dirty="0"/>
              <a:t>APIs and Web Scraping</a:t>
            </a:r>
            <a:r>
              <a:rPr lang="en-US" sz="1600" dirty="0"/>
              <a:t>: APIs and web scraping techniques were used to gather data from online sources. For example, APIs provided by spaceflight tracking websites were utilized to fetch real-time data on rocket launches and their outcomes. Web scraping was employed to extract data from websites that did not offer APIs.</a:t>
            </a:r>
          </a:p>
          <a:p>
            <a:pPr>
              <a:buFont typeface="+mj-lt"/>
              <a:buAutoNum type="arabicPeriod"/>
            </a:pPr>
            <a:r>
              <a:rPr lang="en-US" sz="1600" b="1" dirty="0"/>
              <a:t>Historical Data</a:t>
            </a:r>
            <a:r>
              <a:rPr lang="en-US" sz="1600" dirty="0"/>
              <a:t>: Historical data on rocket launches and their outcomes were obtained from spaceflight archives and databases. This data included detailed records of past missions, including launch dates, payloads, mission objectives, and whether the first stage was successfully recovered.</a:t>
            </a:r>
          </a:p>
          <a:p>
            <a:pPr>
              <a:buFont typeface="+mj-lt"/>
              <a:buAutoNum type="arabicPeriod"/>
            </a:pPr>
            <a:r>
              <a:rPr lang="en-US" sz="1600" b="1" dirty="0"/>
              <a:t>Data Integration</a:t>
            </a:r>
            <a:r>
              <a:rPr lang="en-US" sz="1600" dirty="0"/>
              <a:t>: The collected data from various sources were integrated into a unified dataset. This involved merging data from different sources, ensuring consistency in data formats, and resolving any discrepancies.</a:t>
            </a:r>
          </a:p>
          <a:p>
            <a:pPr>
              <a:buFont typeface="+mj-lt"/>
              <a:buAutoNum type="arabicPeriod"/>
            </a:pPr>
            <a:r>
              <a:rPr lang="en-US" sz="1600" b="1" dirty="0"/>
              <a:t>Data Validation</a:t>
            </a:r>
            <a:r>
              <a:rPr lang="en-US" sz="1600" dirty="0"/>
              <a:t>: The collected data was validated to ensure accuracy and reliability. This involved cross-referencing data from multiple sources, checking for inconsistencies, and correcting any errors.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5523" y="1450857"/>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dirty="0">
                <a:hlinkClick r:id="rId4"/>
              </a:rPr>
              <a:t>SPACE X API</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EF31A7E7-3D12-60C1-DCC4-C73F9CA537C8}"/>
              </a:ext>
            </a:extLst>
          </p:cNvPr>
          <p:cNvGraphicFramePr/>
          <p:nvPr>
            <p:extLst>
              <p:ext uri="{D42A27DB-BD31-4B8C-83A1-F6EECF244321}">
                <p14:modId xmlns:p14="http://schemas.microsoft.com/office/powerpoint/2010/main" val="1343106747"/>
              </p:ext>
            </p:extLst>
          </p:nvPr>
        </p:nvGraphicFramePr>
        <p:xfrm>
          <a:off x="3737909" y="1316037"/>
          <a:ext cx="9953725" cy="4225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WEB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F4130AEA-9609-3801-18EB-1E62EAD60975}"/>
              </a:ext>
            </a:extLst>
          </p:cNvPr>
          <p:cNvGraphicFramePr/>
          <p:nvPr>
            <p:extLst>
              <p:ext uri="{D42A27DB-BD31-4B8C-83A1-F6EECF244321}">
                <p14:modId xmlns:p14="http://schemas.microsoft.com/office/powerpoint/2010/main" val="617579143"/>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586</TotalTime>
  <Words>2999</Words>
  <Application>Microsoft Office PowerPoint</Application>
  <PresentationFormat>Widescreen</PresentationFormat>
  <Paragraphs>258</Paragraphs>
  <Slides>47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Arial Unicode MS</vt:lpstr>
      <vt:lpstr>Calibri</vt:lpstr>
      <vt:lpstr>IBM Plex Mono SemiBold</vt:lpstr>
      <vt:lpstr>system-ui</vt:lpstr>
      <vt:lpstr>Times New Roman</vt:lpstr>
      <vt:lpstr>var(--jp-content-font-family)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Paul Laine</cp:lastModifiedBy>
  <cp:revision>199</cp:revision>
  <dcterms:created xsi:type="dcterms:W3CDTF">2021-04-29T18:58:34Z</dcterms:created>
  <dcterms:modified xsi:type="dcterms:W3CDTF">2024-11-16T05:30:33Z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